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5"/>
    <p:sldMasterId id="214748366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y="5143500" cx="9144000"/>
  <p:notesSz cx="6858000" cy="9144000"/>
  <p:embeddedFontLst>
    <p:embeddedFont>
      <p:font typeface="Raleway"/>
      <p:regular r:id="rId30"/>
      <p:bold r:id="rId31"/>
      <p:italic r:id="rId32"/>
      <p:boldItalic r:id="rId33"/>
    </p:embeddedFont>
    <p:embeddedFont>
      <p:font typeface="Roboto"/>
      <p:regular r:id="rId34"/>
      <p:bold r:id="rId35"/>
      <p:italic r:id="rId36"/>
      <p:boldItalic r:id="rId37"/>
    </p:embeddedFont>
    <p:embeddedFont>
      <p:font typeface="Inria Sans"/>
      <p:regular r:id="rId38"/>
      <p:bold r:id="rId39"/>
      <p:italic r:id="rId40"/>
      <p:boldItalic r:id="rId41"/>
    </p:embeddedFont>
    <p:embeddedFont>
      <p:font typeface="Inria Sans Light"/>
      <p:regular r:id="rId42"/>
      <p:bold r:id="rId43"/>
      <p:italic r:id="rId44"/>
      <p:boldItalic r:id="rId45"/>
    </p:embeddedFont>
    <p:embeddedFont>
      <p:font typeface="Source Sans Pro"/>
      <p:regular r:id="rId46"/>
      <p:bold r:id="rId47"/>
      <p:italic r:id="rId48"/>
      <p:boldItalic r:id="rId49"/>
    </p:embeddedFont>
    <p:embeddedFont>
      <p:font typeface="Open Sans"/>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059D201-3D0D-4B94-B0B8-0E2003E3772C}">
  <a:tblStyle styleId="{3059D201-3D0D-4B94-B0B8-0E2003E3772C}"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5906D906-BFAD-412F-A81B-11C0BE86B886}"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InriaSans-italic.fntdata"/><Relationship Id="rId42" Type="http://schemas.openxmlformats.org/officeDocument/2006/relationships/font" Target="fonts/InriaSansLight-regular.fntdata"/><Relationship Id="rId41" Type="http://schemas.openxmlformats.org/officeDocument/2006/relationships/font" Target="fonts/InriaSans-boldItalic.fntdata"/><Relationship Id="rId44" Type="http://schemas.openxmlformats.org/officeDocument/2006/relationships/font" Target="fonts/InriaSansLight-italic.fntdata"/><Relationship Id="rId43" Type="http://schemas.openxmlformats.org/officeDocument/2006/relationships/font" Target="fonts/InriaSansLight-bold.fntdata"/><Relationship Id="rId46" Type="http://schemas.openxmlformats.org/officeDocument/2006/relationships/font" Target="fonts/SourceSansPro-regular.fntdata"/><Relationship Id="rId45" Type="http://schemas.openxmlformats.org/officeDocument/2006/relationships/font" Target="fonts/InriaSansLight-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SourceSansPro-italic.fntdata"/><Relationship Id="rId47" Type="http://schemas.openxmlformats.org/officeDocument/2006/relationships/font" Target="fonts/SourceSansPro-bold.fntdata"/><Relationship Id="rId49" Type="http://schemas.openxmlformats.org/officeDocument/2006/relationships/font" Target="fonts/SourceSansPro-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Raleway-bold.fntdata"/><Relationship Id="rId30" Type="http://schemas.openxmlformats.org/officeDocument/2006/relationships/font" Target="fonts/Raleway-regular.fntdata"/><Relationship Id="rId33" Type="http://schemas.openxmlformats.org/officeDocument/2006/relationships/font" Target="fonts/Raleway-boldItalic.fntdata"/><Relationship Id="rId32" Type="http://schemas.openxmlformats.org/officeDocument/2006/relationships/font" Target="fonts/Raleway-italic.fntdata"/><Relationship Id="rId35" Type="http://schemas.openxmlformats.org/officeDocument/2006/relationships/font" Target="fonts/Roboto-bold.fntdata"/><Relationship Id="rId34" Type="http://schemas.openxmlformats.org/officeDocument/2006/relationships/font" Target="fonts/Roboto-regular.fntdata"/><Relationship Id="rId37" Type="http://schemas.openxmlformats.org/officeDocument/2006/relationships/font" Target="fonts/Roboto-boldItalic.fntdata"/><Relationship Id="rId36" Type="http://schemas.openxmlformats.org/officeDocument/2006/relationships/font" Target="fonts/Roboto-italic.fntdata"/><Relationship Id="rId39" Type="http://schemas.openxmlformats.org/officeDocument/2006/relationships/font" Target="fonts/InriaSans-bold.fntdata"/><Relationship Id="rId38" Type="http://schemas.openxmlformats.org/officeDocument/2006/relationships/font" Target="fonts/InriaSans-regular.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OpenSans-bold.fntdata"/><Relationship Id="rId50" Type="http://schemas.openxmlformats.org/officeDocument/2006/relationships/font" Target="fonts/OpenSans-regular.fntdata"/><Relationship Id="rId53" Type="http://schemas.openxmlformats.org/officeDocument/2006/relationships/font" Target="fonts/OpenSans-boldItalic.fntdata"/><Relationship Id="rId52" Type="http://schemas.openxmlformats.org/officeDocument/2006/relationships/font" Target="fonts/OpenSans-italic.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233ae5a457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233ae5a457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2301023514_0_29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2301023514_0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233e3a9eb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233e3a9eb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12301023514_0_20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12301023514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21563bb9f3_0_67:notes"/>
          <p:cNvSpPr txBox="1"/>
          <p:nvPr>
            <p:ph idx="1" type="body"/>
          </p:nvPr>
        </p:nvSpPr>
        <p:spPr>
          <a:xfrm>
            <a:off x="685800" y="4343378"/>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g121563bb9f3_0_67:notes"/>
          <p:cNvSpPr/>
          <p:nvPr>
            <p:ph idx="2" type="sldImg"/>
          </p:nvPr>
        </p:nvSpPr>
        <p:spPr>
          <a:xfrm>
            <a:off x="1143225" y="685778"/>
            <a:ext cx="4572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21563bb9f3_0_126:notes"/>
          <p:cNvSpPr/>
          <p:nvPr>
            <p:ph idx="2" type="sldImg"/>
          </p:nvPr>
        </p:nvSpPr>
        <p:spPr>
          <a:xfrm>
            <a:off x="1143225" y="685778"/>
            <a:ext cx="4572300" cy="34287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121563bb9f3_0_126:notes"/>
          <p:cNvSpPr txBox="1"/>
          <p:nvPr>
            <p:ph idx="1" type="body"/>
          </p:nvPr>
        </p:nvSpPr>
        <p:spPr>
          <a:xfrm>
            <a:off x="685800" y="4343378"/>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21563bb9f3_0_219:notes"/>
          <p:cNvSpPr txBox="1"/>
          <p:nvPr>
            <p:ph idx="1" type="body"/>
          </p:nvPr>
        </p:nvSpPr>
        <p:spPr>
          <a:xfrm>
            <a:off x="685800" y="4343378"/>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g121563bb9f3_0_219:notes"/>
          <p:cNvSpPr/>
          <p:nvPr>
            <p:ph idx="2" type="sldImg"/>
          </p:nvPr>
        </p:nvSpPr>
        <p:spPr>
          <a:xfrm>
            <a:off x="1143225" y="685778"/>
            <a:ext cx="4572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21563bb9f3_0_269:notes"/>
          <p:cNvSpPr txBox="1"/>
          <p:nvPr>
            <p:ph idx="1" type="body"/>
          </p:nvPr>
        </p:nvSpPr>
        <p:spPr>
          <a:xfrm>
            <a:off x="685800" y="4343378"/>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g121563bb9f3_0_269:notes"/>
          <p:cNvSpPr/>
          <p:nvPr>
            <p:ph idx="2" type="sldImg"/>
          </p:nvPr>
        </p:nvSpPr>
        <p:spPr>
          <a:xfrm>
            <a:off x="1143225" y="685778"/>
            <a:ext cx="4572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121563bb9f3_0_314:notes"/>
          <p:cNvSpPr txBox="1"/>
          <p:nvPr>
            <p:ph idx="1" type="body"/>
          </p:nvPr>
        </p:nvSpPr>
        <p:spPr>
          <a:xfrm>
            <a:off x="685800" y="4343378"/>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g121563bb9f3_0_314:notes"/>
          <p:cNvSpPr/>
          <p:nvPr>
            <p:ph idx="2" type="sldImg"/>
          </p:nvPr>
        </p:nvSpPr>
        <p:spPr>
          <a:xfrm>
            <a:off x="1143225" y="685778"/>
            <a:ext cx="4572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21563bb9f3_0_359:notes"/>
          <p:cNvSpPr txBox="1"/>
          <p:nvPr>
            <p:ph idx="1" type="body"/>
          </p:nvPr>
        </p:nvSpPr>
        <p:spPr>
          <a:xfrm>
            <a:off x="685800" y="4343378"/>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g121563bb9f3_0_359:notes"/>
          <p:cNvSpPr/>
          <p:nvPr>
            <p:ph idx="2" type="sldImg"/>
          </p:nvPr>
        </p:nvSpPr>
        <p:spPr>
          <a:xfrm>
            <a:off x="1143225" y="685778"/>
            <a:ext cx="4572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2301023514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230102351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121563bb9f3_0_407:notes"/>
          <p:cNvSpPr txBox="1"/>
          <p:nvPr>
            <p:ph idx="1" type="body"/>
          </p:nvPr>
        </p:nvSpPr>
        <p:spPr>
          <a:xfrm>
            <a:off x="685800" y="4343378"/>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g121563bb9f3_0_407:notes"/>
          <p:cNvSpPr/>
          <p:nvPr>
            <p:ph idx="2" type="sldImg"/>
          </p:nvPr>
        </p:nvSpPr>
        <p:spPr>
          <a:xfrm>
            <a:off x="1143225" y="685778"/>
            <a:ext cx="4572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12301023514_0_12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12301023514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12301023514_0_14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12301023514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233ae5a457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233ae5a457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2301023514_0_27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2301023514_0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2301023514_0_33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2301023514_0_3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233ae5a457_0_4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233ae5a457_0_4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233ae5a457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233ae5a457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233ae5a457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233ae5a457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233ae5a457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233ae5a457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485875" y="264475"/>
            <a:ext cx="8183700" cy="1473600"/>
          </a:xfrm>
          <a:prstGeom prst="rect">
            <a:avLst/>
          </a:prstGeom>
        </p:spPr>
        <p:txBody>
          <a:bodyPr anchorCtr="0" anchor="b" bIns="91425" lIns="91425" spcFirstLastPara="1" rIns="91425" wrap="square" tIns="91425">
            <a:norm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12" name="Google Shape;12;p2"/>
          <p:cNvSpPr txBox="1"/>
          <p:nvPr>
            <p:ph idx="1" type="subTitle"/>
          </p:nvPr>
        </p:nvSpPr>
        <p:spPr>
          <a:xfrm>
            <a:off x="485875" y="1738075"/>
            <a:ext cx="8183700" cy="8610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2400"/>
              <a:buNone/>
              <a:defRPr sz="2400"/>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1"/>
          <p:cNvSpPr txBox="1"/>
          <p:nvPr>
            <p:ph hasCustomPrompt="1" type="title"/>
          </p:nvPr>
        </p:nvSpPr>
        <p:spPr>
          <a:xfrm>
            <a:off x="311700" y="743001"/>
            <a:ext cx="8520600" cy="20064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rtl="0"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rtl="0"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rtl="0"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rtl="0"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rtl="0"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rtl="0"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rtl="0"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rtl="0"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p:nvPr>
            <p:ph idx="1" type="body"/>
          </p:nvPr>
        </p:nvSpPr>
        <p:spPr>
          <a:xfrm>
            <a:off x="311700" y="2845182"/>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Clr>
                <a:schemeClr val="lt1"/>
              </a:buClr>
              <a:buSzPts val="1800"/>
              <a:buChar char="●"/>
              <a:defRPr>
                <a:solidFill>
                  <a:schemeClr val="lt1"/>
                </a:solidFill>
              </a:defRPr>
            </a:lvl1pPr>
            <a:lvl2pPr indent="-317500" lvl="1" marL="914400" rtl="0" algn="ctr">
              <a:spcBef>
                <a:spcPts val="0"/>
              </a:spcBef>
              <a:spcAft>
                <a:spcPts val="0"/>
              </a:spcAft>
              <a:buClr>
                <a:schemeClr val="lt1"/>
              </a:buClr>
              <a:buSzPts val="1400"/>
              <a:buChar char="○"/>
              <a:defRPr>
                <a:solidFill>
                  <a:schemeClr val="lt1"/>
                </a:solidFill>
              </a:defRPr>
            </a:lvl2pPr>
            <a:lvl3pPr indent="-317500" lvl="2" marL="1371600" rtl="0" algn="ctr">
              <a:spcBef>
                <a:spcPts val="0"/>
              </a:spcBef>
              <a:spcAft>
                <a:spcPts val="0"/>
              </a:spcAft>
              <a:buClr>
                <a:schemeClr val="lt1"/>
              </a:buClr>
              <a:buSzPts val="1400"/>
              <a:buChar char="■"/>
              <a:defRPr>
                <a:solidFill>
                  <a:schemeClr val="lt1"/>
                </a:solidFill>
              </a:defRPr>
            </a:lvl3pPr>
            <a:lvl4pPr indent="-317500" lvl="3" marL="1828800" rtl="0" algn="ctr">
              <a:spcBef>
                <a:spcPts val="0"/>
              </a:spcBef>
              <a:spcAft>
                <a:spcPts val="0"/>
              </a:spcAft>
              <a:buClr>
                <a:schemeClr val="lt1"/>
              </a:buClr>
              <a:buSzPts val="1400"/>
              <a:buChar char="●"/>
              <a:defRPr>
                <a:solidFill>
                  <a:schemeClr val="lt1"/>
                </a:solidFill>
              </a:defRPr>
            </a:lvl4pPr>
            <a:lvl5pPr indent="-317500" lvl="4" marL="2286000" rtl="0" algn="ctr">
              <a:spcBef>
                <a:spcPts val="0"/>
              </a:spcBef>
              <a:spcAft>
                <a:spcPts val="0"/>
              </a:spcAft>
              <a:buClr>
                <a:schemeClr val="lt1"/>
              </a:buClr>
              <a:buSzPts val="1400"/>
              <a:buChar char="○"/>
              <a:defRPr>
                <a:solidFill>
                  <a:schemeClr val="lt1"/>
                </a:solidFill>
              </a:defRPr>
            </a:lvl5pPr>
            <a:lvl6pPr indent="-317500" lvl="5" marL="2743200" rtl="0" algn="ctr">
              <a:spcBef>
                <a:spcPts val="0"/>
              </a:spcBef>
              <a:spcAft>
                <a:spcPts val="0"/>
              </a:spcAft>
              <a:buClr>
                <a:schemeClr val="lt1"/>
              </a:buClr>
              <a:buSzPts val="1400"/>
              <a:buChar char="■"/>
              <a:defRPr>
                <a:solidFill>
                  <a:schemeClr val="lt1"/>
                </a:solidFill>
              </a:defRPr>
            </a:lvl6pPr>
            <a:lvl7pPr indent="-317500" lvl="6" marL="3200400" rtl="0" algn="ctr">
              <a:spcBef>
                <a:spcPts val="0"/>
              </a:spcBef>
              <a:spcAft>
                <a:spcPts val="0"/>
              </a:spcAft>
              <a:buClr>
                <a:schemeClr val="lt1"/>
              </a:buClr>
              <a:buSzPts val="1400"/>
              <a:buChar char="●"/>
              <a:defRPr>
                <a:solidFill>
                  <a:schemeClr val="lt1"/>
                </a:solidFill>
              </a:defRPr>
            </a:lvl7pPr>
            <a:lvl8pPr indent="-317500" lvl="7" marL="3657600" rtl="0" algn="ctr">
              <a:spcBef>
                <a:spcPts val="0"/>
              </a:spcBef>
              <a:spcAft>
                <a:spcPts val="0"/>
              </a:spcAft>
              <a:buClr>
                <a:schemeClr val="lt1"/>
              </a:buClr>
              <a:buSzPts val="1400"/>
              <a:buChar char="○"/>
              <a:defRPr>
                <a:solidFill>
                  <a:schemeClr val="lt1"/>
                </a:solidFill>
              </a:defRPr>
            </a:lvl8pPr>
            <a:lvl9pPr indent="-317500" lvl="8" marL="4114800" rtl="0" algn="ctr">
              <a:spcBef>
                <a:spcPts val="0"/>
              </a:spcBef>
              <a:spcAft>
                <a:spcPts val="0"/>
              </a:spcAft>
              <a:buClr>
                <a:schemeClr val="lt1"/>
              </a:buClr>
              <a:buSzPts val="1400"/>
              <a:buChar char="■"/>
              <a:defRPr>
                <a:solidFill>
                  <a:schemeClr val="lt1"/>
                </a:solidFill>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obj">
  <p:cSld name="OBJECT">
    <p:bg>
      <p:bgPr>
        <a:solidFill>
          <a:schemeClr val="lt1"/>
        </a:solidFill>
      </p:bgPr>
    </p:bg>
    <p:spTree>
      <p:nvGrpSpPr>
        <p:cNvPr id="66" name="Shape 66"/>
        <p:cNvGrpSpPr/>
        <p:nvPr/>
      </p:nvGrpSpPr>
      <p:grpSpPr>
        <a:xfrm>
          <a:off x="0" y="0"/>
          <a:ext cx="0" cy="0"/>
          <a:chOff x="0" y="0"/>
          <a:chExt cx="0" cy="0"/>
        </a:xfrm>
      </p:grpSpPr>
      <p:sp>
        <p:nvSpPr>
          <p:cNvPr id="67" name="Google Shape;67;p14"/>
          <p:cNvSpPr txBox="1"/>
          <p:nvPr>
            <p:ph type="ctrTitle"/>
          </p:nvPr>
        </p:nvSpPr>
        <p:spPr>
          <a:xfrm>
            <a:off x="338524" y="1957656"/>
            <a:ext cx="8466900" cy="6654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400"/>
              <a:buNone/>
              <a:defRPr b="0" i="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8" name="Google Shape;68;p14"/>
          <p:cNvSpPr txBox="1"/>
          <p:nvPr>
            <p:ph idx="1" type="subTitle"/>
          </p:nvPr>
        </p:nvSpPr>
        <p:spPr>
          <a:xfrm>
            <a:off x="430019" y="2849975"/>
            <a:ext cx="8283900" cy="9930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400"/>
              <a:buNone/>
              <a:defRPr b="0" i="0">
                <a:solidFill>
                  <a:schemeClr val="dk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9" name="Google Shape;69;p14"/>
          <p:cNvSpPr txBox="1"/>
          <p:nvPr>
            <p:ph idx="11" type="ftr"/>
          </p:nvPr>
        </p:nvSpPr>
        <p:spPr>
          <a:xfrm>
            <a:off x="3108960" y="4783455"/>
            <a:ext cx="2926200" cy="2571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SzPts val="1400"/>
              <a:buNone/>
              <a:defRPr>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0" name="Google Shape;70;p14"/>
          <p:cNvSpPr txBox="1"/>
          <p:nvPr>
            <p:ph idx="10" type="dt"/>
          </p:nvPr>
        </p:nvSpPr>
        <p:spPr>
          <a:xfrm>
            <a:off x="457200" y="4783455"/>
            <a:ext cx="2103000" cy="2571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400"/>
              <a:buNone/>
              <a:defRPr>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1" name="Google Shape;71;p14"/>
          <p:cNvSpPr txBox="1"/>
          <p:nvPr>
            <p:ph idx="12" type="sldNum"/>
          </p:nvPr>
        </p:nvSpPr>
        <p:spPr>
          <a:xfrm>
            <a:off x="6583680" y="4783455"/>
            <a:ext cx="2103000" cy="277200"/>
          </a:xfrm>
          <a:prstGeom prst="rect">
            <a:avLst/>
          </a:prstGeom>
          <a:noFill/>
          <a:ln>
            <a:noFill/>
          </a:ln>
        </p:spPr>
        <p:txBody>
          <a:bodyPr anchorCtr="0" anchor="t" bIns="0" lIns="0" spcFirstLastPara="1" rIns="0" wrap="square" tIns="0">
            <a:sp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p:cSld name="Title and Content">
    <p:bg>
      <p:bgPr>
        <a:solidFill>
          <a:schemeClr val="lt1"/>
        </a:solidFill>
      </p:bgPr>
    </p:bg>
    <p:spTree>
      <p:nvGrpSpPr>
        <p:cNvPr id="72" name="Shape 72"/>
        <p:cNvGrpSpPr/>
        <p:nvPr/>
      </p:nvGrpSpPr>
      <p:grpSpPr>
        <a:xfrm>
          <a:off x="0" y="0"/>
          <a:ext cx="0" cy="0"/>
          <a:chOff x="0" y="0"/>
          <a:chExt cx="0" cy="0"/>
        </a:xfrm>
      </p:grpSpPr>
      <p:sp>
        <p:nvSpPr>
          <p:cNvPr id="73" name="Google Shape;73;p15"/>
          <p:cNvSpPr txBox="1"/>
          <p:nvPr>
            <p:ph type="title"/>
          </p:nvPr>
        </p:nvSpPr>
        <p:spPr>
          <a:xfrm>
            <a:off x="526330" y="223898"/>
            <a:ext cx="8091300" cy="6654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400"/>
              <a:buNone/>
              <a:defRPr b="0" i="0" sz="4200">
                <a:solidFill>
                  <a:schemeClr val="lt1"/>
                </a:solidFill>
                <a:latin typeface="Roboto"/>
                <a:ea typeface="Roboto"/>
                <a:cs typeface="Roboto"/>
                <a:sym typeface="Robo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4" name="Google Shape;74;p15"/>
          <p:cNvSpPr txBox="1"/>
          <p:nvPr>
            <p:ph idx="1" type="body"/>
          </p:nvPr>
        </p:nvSpPr>
        <p:spPr>
          <a:xfrm>
            <a:off x="431137" y="1775942"/>
            <a:ext cx="8281800" cy="1511400"/>
          </a:xfrm>
          <a:prstGeom prst="rect">
            <a:avLst/>
          </a:prstGeom>
          <a:noFill/>
          <a:ln>
            <a:noFill/>
          </a:ln>
        </p:spPr>
        <p:txBody>
          <a:bodyPr anchorCtr="0" anchor="t" bIns="0" lIns="0" spcFirstLastPara="1" rIns="0" wrap="square" tIns="0">
            <a:spAutoFit/>
          </a:bodyPr>
          <a:lstStyle>
            <a:lvl1pPr indent="-228600" lvl="0" marL="457200" rtl="0" algn="l">
              <a:spcBef>
                <a:spcPts val="0"/>
              </a:spcBef>
              <a:spcAft>
                <a:spcPts val="0"/>
              </a:spcAft>
              <a:buSzPts val="1400"/>
              <a:buNone/>
              <a:defRPr b="0" i="0" sz="1400">
                <a:solidFill>
                  <a:srgbClr val="424242"/>
                </a:solidFill>
                <a:latin typeface="Roboto"/>
                <a:ea typeface="Roboto"/>
                <a:cs typeface="Roboto"/>
                <a:sym typeface="Roboto"/>
              </a:defRPr>
            </a:lvl1pPr>
            <a:lvl2pPr indent="-228600" lvl="1" marL="914400" rtl="0" algn="l">
              <a:spcBef>
                <a:spcPts val="0"/>
              </a:spcBef>
              <a:spcAft>
                <a:spcPts val="0"/>
              </a:spcAft>
              <a:buSzPts val="1400"/>
              <a:buNone/>
              <a:defRPr/>
            </a:lvl2pPr>
            <a:lvl3pPr indent="-228600" lvl="2" marL="1371600" rtl="0" algn="l">
              <a:spcBef>
                <a:spcPts val="0"/>
              </a:spcBef>
              <a:spcAft>
                <a:spcPts val="0"/>
              </a:spcAft>
              <a:buSzPts val="1400"/>
              <a:buNone/>
              <a:defRPr/>
            </a:lvl3pPr>
            <a:lvl4pPr indent="-228600" lvl="3" marL="1828800" rtl="0" algn="l">
              <a:spcBef>
                <a:spcPts val="0"/>
              </a:spcBef>
              <a:spcAft>
                <a:spcPts val="0"/>
              </a:spcAft>
              <a:buSzPts val="1400"/>
              <a:buNone/>
              <a:defRPr/>
            </a:lvl4pPr>
            <a:lvl5pPr indent="-228600" lvl="4" marL="2286000" rtl="0" algn="l">
              <a:spcBef>
                <a:spcPts val="0"/>
              </a:spcBef>
              <a:spcAft>
                <a:spcPts val="0"/>
              </a:spcAft>
              <a:buSzPts val="1400"/>
              <a:buNone/>
              <a:defRPr/>
            </a:lvl5pPr>
            <a:lvl6pPr indent="-228600" lvl="5" marL="2743200" rtl="0" algn="l">
              <a:spcBef>
                <a:spcPts val="0"/>
              </a:spcBef>
              <a:spcAft>
                <a:spcPts val="0"/>
              </a:spcAft>
              <a:buSzPts val="1400"/>
              <a:buNone/>
              <a:defRPr/>
            </a:lvl6pPr>
            <a:lvl7pPr indent="-228600" lvl="6" marL="3200400" rtl="0" algn="l">
              <a:spcBef>
                <a:spcPts val="0"/>
              </a:spcBef>
              <a:spcAft>
                <a:spcPts val="0"/>
              </a:spcAft>
              <a:buSzPts val="1400"/>
              <a:buNone/>
              <a:defRPr/>
            </a:lvl7pPr>
            <a:lvl8pPr indent="-228600" lvl="7" marL="3657600" rtl="0" algn="l">
              <a:spcBef>
                <a:spcPts val="0"/>
              </a:spcBef>
              <a:spcAft>
                <a:spcPts val="0"/>
              </a:spcAft>
              <a:buSzPts val="1400"/>
              <a:buNone/>
              <a:defRPr/>
            </a:lvl8pPr>
            <a:lvl9pPr indent="-228600" lvl="8" marL="4114800" rtl="0" algn="l">
              <a:spcBef>
                <a:spcPts val="0"/>
              </a:spcBef>
              <a:spcAft>
                <a:spcPts val="0"/>
              </a:spcAft>
              <a:buSzPts val="1400"/>
              <a:buNone/>
              <a:defRPr/>
            </a:lvl9pPr>
          </a:lstStyle>
          <a:p/>
        </p:txBody>
      </p:sp>
      <p:sp>
        <p:nvSpPr>
          <p:cNvPr id="75" name="Google Shape;75;p15"/>
          <p:cNvSpPr txBox="1"/>
          <p:nvPr>
            <p:ph idx="11" type="ftr"/>
          </p:nvPr>
        </p:nvSpPr>
        <p:spPr>
          <a:xfrm>
            <a:off x="3108960" y="4783455"/>
            <a:ext cx="2926200" cy="2571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SzPts val="1400"/>
              <a:buNone/>
              <a:defRPr>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6" name="Google Shape;76;p15"/>
          <p:cNvSpPr txBox="1"/>
          <p:nvPr>
            <p:ph idx="10" type="dt"/>
          </p:nvPr>
        </p:nvSpPr>
        <p:spPr>
          <a:xfrm>
            <a:off x="457200" y="4783455"/>
            <a:ext cx="2103000" cy="2571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400"/>
              <a:buNone/>
              <a:defRPr>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7" name="Google Shape;77;p15"/>
          <p:cNvSpPr txBox="1"/>
          <p:nvPr>
            <p:ph idx="12" type="sldNum"/>
          </p:nvPr>
        </p:nvSpPr>
        <p:spPr>
          <a:xfrm>
            <a:off x="6583680" y="4783455"/>
            <a:ext cx="2103000" cy="277200"/>
          </a:xfrm>
          <a:prstGeom prst="rect">
            <a:avLst/>
          </a:prstGeom>
          <a:noFill/>
          <a:ln>
            <a:noFill/>
          </a:ln>
        </p:spPr>
        <p:txBody>
          <a:bodyPr anchorCtr="0" anchor="t" bIns="0" lIns="0" spcFirstLastPara="1" rIns="0" wrap="square" tIns="0">
            <a:sp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78" name="Shape 78"/>
        <p:cNvGrpSpPr/>
        <p:nvPr/>
      </p:nvGrpSpPr>
      <p:grpSpPr>
        <a:xfrm>
          <a:off x="0" y="0"/>
          <a:ext cx="0" cy="0"/>
          <a:chOff x="0" y="0"/>
          <a:chExt cx="0" cy="0"/>
        </a:xfrm>
      </p:grpSpPr>
      <p:sp>
        <p:nvSpPr>
          <p:cNvPr id="79" name="Google Shape;79;p16"/>
          <p:cNvSpPr txBox="1"/>
          <p:nvPr>
            <p:ph type="title"/>
          </p:nvPr>
        </p:nvSpPr>
        <p:spPr>
          <a:xfrm>
            <a:off x="526330" y="223898"/>
            <a:ext cx="8091300" cy="6654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400"/>
              <a:buNone/>
              <a:defRPr b="0" i="0" sz="4200">
                <a:solidFill>
                  <a:schemeClr val="lt1"/>
                </a:solidFill>
                <a:latin typeface="Roboto"/>
                <a:ea typeface="Roboto"/>
                <a:cs typeface="Roboto"/>
                <a:sym typeface="Robo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0" name="Google Shape;80;p16"/>
          <p:cNvSpPr txBox="1"/>
          <p:nvPr>
            <p:ph idx="11" type="ftr"/>
          </p:nvPr>
        </p:nvSpPr>
        <p:spPr>
          <a:xfrm>
            <a:off x="3108960" y="4783455"/>
            <a:ext cx="2926200" cy="2571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SzPts val="1400"/>
              <a:buNone/>
              <a:defRPr>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1" name="Google Shape;81;p16"/>
          <p:cNvSpPr txBox="1"/>
          <p:nvPr>
            <p:ph idx="10" type="dt"/>
          </p:nvPr>
        </p:nvSpPr>
        <p:spPr>
          <a:xfrm>
            <a:off x="457200" y="4783455"/>
            <a:ext cx="2103000" cy="2571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400"/>
              <a:buNone/>
              <a:defRPr>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2" name="Google Shape;82;p16"/>
          <p:cNvSpPr txBox="1"/>
          <p:nvPr>
            <p:ph idx="12" type="sldNum"/>
          </p:nvPr>
        </p:nvSpPr>
        <p:spPr>
          <a:xfrm>
            <a:off x="6583680" y="4783455"/>
            <a:ext cx="2103000" cy="277200"/>
          </a:xfrm>
          <a:prstGeom prst="rect">
            <a:avLst/>
          </a:prstGeom>
          <a:noFill/>
          <a:ln>
            <a:noFill/>
          </a:ln>
        </p:spPr>
        <p:txBody>
          <a:bodyPr anchorCtr="0" anchor="t" bIns="0" lIns="0" spcFirstLastPara="1" rIns="0" wrap="square" tIns="0">
            <a:sp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83" name="Shape 83"/>
        <p:cNvGrpSpPr/>
        <p:nvPr/>
      </p:nvGrpSpPr>
      <p:grpSpPr>
        <a:xfrm>
          <a:off x="0" y="0"/>
          <a:ext cx="0" cy="0"/>
          <a:chOff x="0" y="0"/>
          <a:chExt cx="0" cy="0"/>
        </a:xfrm>
      </p:grpSpPr>
      <p:sp>
        <p:nvSpPr>
          <p:cNvPr id="84" name="Google Shape;84;p17"/>
          <p:cNvSpPr txBox="1"/>
          <p:nvPr>
            <p:ph idx="11" type="ftr"/>
          </p:nvPr>
        </p:nvSpPr>
        <p:spPr>
          <a:xfrm>
            <a:off x="3108960" y="4783455"/>
            <a:ext cx="2926200" cy="2571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SzPts val="1400"/>
              <a:buNone/>
              <a:defRPr>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5" name="Google Shape;85;p17"/>
          <p:cNvSpPr txBox="1"/>
          <p:nvPr>
            <p:ph idx="10" type="dt"/>
          </p:nvPr>
        </p:nvSpPr>
        <p:spPr>
          <a:xfrm>
            <a:off x="457200" y="4783455"/>
            <a:ext cx="2103000" cy="2571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400"/>
              <a:buNone/>
              <a:defRPr>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6" name="Google Shape;86;p17"/>
          <p:cNvSpPr txBox="1"/>
          <p:nvPr>
            <p:ph idx="12" type="sldNum"/>
          </p:nvPr>
        </p:nvSpPr>
        <p:spPr>
          <a:xfrm>
            <a:off x="6583680" y="4783455"/>
            <a:ext cx="2103000" cy="277200"/>
          </a:xfrm>
          <a:prstGeom prst="rect">
            <a:avLst/>
          </a:prstGeom>
          <a:noFill/>
          <a:ln>
            <a:noFill/>
          </a:ln>
        </p:spPr>
        <p:txBody>
          <a:bodyPr anchorCtr="0" anchor="t" bIns="0" lIns="0" spcFirstLastPara="1" rIns="0" wrap="square" tIns="0">
            <a:sp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p:cSld name="Two Content">
    <p:bg>
      <p:bgPr>
        <a:solidFill>
          <a:schemeClr val="lt1"/>
        </a:solidFill>
      </p:bgPr>
    </p:bg>
    <p:spTree>
      <p:nvGrpSpPr>
        <p:cNvPr id="87" name="Shape 87"/>
        <p:cNvGrpSpPr/>
        <p:nvPr/>
      </p:nvGrpSpPr>
      <p:grpSpPr>
        <a:xfrm>
          <a:off x="0" y="0"/>
          <a:ext cx="0" cy="0"/>
          <a:chOff x="0" y="0"/>
          <a:chExt cx="0" cy="0"/>
        </a:xfrm>
      </p:grpSpPr>
      <p:sp>
        <p:nvSpPr>
          <p:cNvPr id="88" name="Google Shape;88;p18"/>
          <p:cNvSpPr/>
          <p:nvPr/>
        </p:nvSpPr>
        <p:spPr>
          <a:xfrm>
            <a:off x="340934" y="2198995"/>
            <a:ext cx="1872614" cy="746125"/>
          </a:xfrm>
          <a:custGeom>
            <a:rect b="b" l="l" r="r" t="t"/>
            <a:pathLst>
              <a:path extrusionOk="0" h="746125" w="1872614">
                <a:moveTo>
                  <a:pt x="1499546" y="745498"/>
                </a:moveTo>
                <a:lnTo>
                  <a:pt x="0" y="745498"/>
                </a:lnTo>
                <a:lnTo>
                  <a:pt x="0" y="0"/>
                </a:lnTo>
                <a:lnTo>
                  <a:pt x="1499546" y="0"/>
                </a:lnTo>
                <a:lnTo>
                  <a:pt x="1872296" y="372749"/>
                </a:lnTo>
                <a:lnTo>
                  <a:pt x="1499546" y="745498"/>
                </a:lnTo>
                <a:close/>
              </a:path>
            </a:pathLst>
          </a:custGeom>
          <a:solidFill>
            <a:srgbClr val="2A389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9" name="Google Shape;89;p18"/>
          <p:cNvSpPr txBox="1"/>
          <p:nvPr>
            <p:ph type="title"/>
          </p:nvPr>
        </p:nvSpPr>
        <p:spPr>
          <a:xfrm>
            <a:off x="526330" y="223898"/>
            <a:ext cx="8091300" cy="6654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400"/>
              <a:buNone/>
              <a:defRPr b="0" i="0" sz="4200">
                <a:solidFill>
                  <a:schemeClr val="lt1"/>
                </a:solidFill>
                <a:latin typeface="Roboto"/>
                <a:ea typeface="Roboto"/>
                <a:cs typeface="Roboto"/>
                <a:sym typeface="Robo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0" name="Google Shape;90;p18"/>
          <p:cNvSpPr txBox="1"/>
          <p:nvPr>
            <p:ph idx="1" type="body"/>
          </p:nvPr>
        </p:nvSpPr>
        <p:spPr>
          <a:xfrm>
            <a:off x="457200" y="1183005"/>
            <a:ext cx="3977700" cy="3394800"/>
          </a:xfrm>
          <a:prstGeom prst="rect">
            <a:avLst/>
          </a:prstGeom>
          <a:noFill/>
          <a:ln>
            <a:noFill/>
          </a:ln>
        </p:spPr>
        <p:txBody>
          <a:bodyPr anchorCtr="0" anchor="t" bIns="0" lIns="0" spcFirstLastPara="1" rIns="0" wrap="square" tIns="0">
            <a:spAutoFit/>
          </a:bodyPr>
          <a:lstStyle>
            <a:lvl1pPr indent="-228600" lvl="0" marL="457200" rtl="0" algn="l">
              <a:spcBef>
                <a:spcPts val="0"/>
              </a:spcBef>
              <a:spcAft>
                <a:spcPts val="0"/>
              </a:spcAft>
              <a:buSzPts val="1400"/>
              <a:buNone/>
              <a:defRPr/>
            </a:lvl1pPr>
            <a:lvl2pPr indent="-228600" lvl="1" marL="914400" rtl="0" algn="l">
              <a:spcBef>
                <a:spcPts val="0"/>
              </a:spcBef>
              <a:spcAft>
                <a:spcPts val="0"/>
              </a:spcAft>
              <a:buSzPts val="1400"/>
              <a:buNone/>
              <a:defRPr/>
            </a:lvl2pPr>
            <a:lvl3pPr indent="-228600" lvl="2" marL="1371600" rtl="0" algn="l">
              <a:spcBef>
                <a:spcPts val="0"/>
              </a:spcBef>
              <a:spcAft>
                <a:spcPts val="0"/>
              </a:spcAft>
              <a:buSzPts val="1400"/>
              <a:buNone/>
              <a:defRPr/>
            </a:lvl3pPr>
            <a:lvl4pPr indent="-228600" lvl="3" marL="1828800" rtl="0" algn="l">
              <a:spcBef>
                <a:spcPts val="0"/>
              </a:spcBef>
              <a:spcAft>
                <a:spcPts val="0"/>
              </a:spcAft>
              <a:buSzPts val="1400"/>
              <a:buNone/>
              <a:defRPr/>
            </a:lvl4pPr>
            <a:lvl5pPr indent="-228600" lvl="4" marL="2286000" rtl="0" algn="l">
              <a:spcBef>
                <a:spcPts val="0"/>
              </a:spcBef>
              <a:spcAft>
                <a:spcPts val="0"/>
              </a:spcAft>
              <a:buSzPts val="1400"/>
              <a:buNone/>
              <a:defRPr/>
            </a:lvl5pPr>
            <a:lvl6pPr indent="-228600" lvl="5" marL="2743200" rtl="0" algn="l">
              <a:spcBef>
                <a:spcPts val="0"/>
              </a:spcBef>
              <a:spcAft>
                <a:spcPts val="0"/>
              </a:spcAft>
              <a:buSzPts val="1400"/>
              <a:buNone/>
              <a:defRPr/>
            </a:lvl6pPr>
            <a:lvl7pPr indent="-228600" lvl="6" marL="3200400" rtl="0" algn="l">
              <a:spcBef>
                <a:spcPts val="0"/>
              </a:spcBef>
              <a:spcAft>
                <a:spcPts val="0"/>
              </a:spcAft>
              <a:buSzPts val="1400"/>
              <a:buNone/>
              <a:defRPr/>
            </a:lvl7pPr>
            <a:lvl8pPr indent="-228600" lvl="7" marL="3657600" rtl="0" algn="l">
              <a:spcBef>
                <a:spcPts val="0"/>
              </a:spcBef>
              <a:spcAft>
                <a:spcPts val="0"/>
              </a:spcAft>
              <a:buSzPts val="1400"/>
              <a:buNone/>
              <a:defRPr/>
            </a:lvl8pPr>
            <a:lvl9pPr indent="-228600" lvl="8" marL="4114800" rtl="0" algn="l">
              <a:spcBef>
                <a:spcPts val="0"/>
              </a:spcBef>
              <a:spcAft>
                <a:spcPts val="0"/>
              </a:spcAft>
              <a:buSzPts val="1400"/>
              <a:buNone/>
              <a:defRPr/>
            </a:lvl9pPr>
          </a:lstStyle>
          <a:p/>
        </p:txBody>
      </p:sp>
      <p:sp>
        <p:nvSpPr>
          <p:cNvPr id="91" name="Google Shape;91;p18"/>
          <p:cNvSpPr txBox="1"/>
          <p:nvPr>
            <p:ph idx="2" type="body"/>
          </p:nvPr>
        </p:nvSpPr>
        <p:spPr>
          <a:xfrm>
            <a:off x="4709160" y="1183005"/>
            <a:ext cx="3977700" cy="3394800"/>
          </a:xfrm>
          <a:prstGeom prst="rect">
            <a:avLst/>
          </a:prstGeom>
          <a:noFill/>
          <a:ln>
            <a:noFill/>
          </a:ln>
        </p:spPr>
        <p:txBody>
          <a:bodyPr anchorCtr="0" anchor="t" bIns="0" lIns="0" spcFirstLastPara="1" rIns="0" wrap="square" tIns="0">
            <a:spAutoFit/>
          </a:bodyPr>
          <a:lstStyle>
            <a:lvl1pPr indent="-228600" lvl="0" marL="457200" rtl="0" algn="l">
              <a:spcBef>
                <a:spcPts val="0"/>
              </a:spcBef>
              <a:spcAft>
                <a:spcPts val="0"/>
              </a:spcAft>
              <a:buSzPts val="1400"/>
              <a:buNone/>
              <a:defRPr/>
            </a:lvl1pPr>
            <a:lvl2pPr indent="-228600" lvl="1" marL="914400" rtl="0" algn="l">
              <a:spcBef>
                <a:spcPts val="0"/>
              </a:spcBef>
              <a:spcAft>
                <a:spcPts val="0"/>
              </a:spcAft>
              <a:buSzPts val="1400"/>
              <a:buNone/>
              <a:defRPr/>
            </a:lvl2pPr>
            <a:lvl3pPr indent="-228600" lvl="2" marL="1371600" rtl="0" algn="l">
              <a:spcBef>
                <a:spcPts val="0"/>
              </a:spcBef>
              <a:spcAft>
                <a:spcPts val="0"/>
              </a:spcAft>
              <a:buSzPts val="1400"/>
              <a:buNone/>
              <a:defRPr/>
            </a:lvl3pPr>
            <a:lvl4pPr indent="-228600" lvl="3" marL="1828800" rtl="0" algn="l">
              <a:spcBef>
                <a:spcPts val="0"/>
              </a:spcBef>
              <a:spcAft>
                <a:spcPts val="0"/>
              </a:spcAft>
              <a:buSzPts val="1400"/>
              <a:buNone/>
              <a:defRPr/>
            </a:lvl4pPr>
            <a:lvl5pPr indent="-228600" lvl="4" marL="2286000" rtl="0" algn="l">
              <a:spcBef>
                <a:spcPts val="0"/>
              </a:spcBef>
              <a:spcAft>
                <a:spcPts val="0"/>
              </a:spcAft>
              <a:buSzPts val="1400"/>
              <a:buNone/>
              <a:defRPr/>
            </a:lvl5pPr>
            <a:lvl6pPr indent="-228600" lvl="5" marL="2743200" rtl="0" algn="l">
              <a:spcBef>
                <a:spcPts val="0"/>
              </a:spcBef>
              <a:spcAft>
                <a:spcPts val="0"/>
              </a:spcAft>
              <a:buSzPts val="1400"/>
              <a:buNone/>
              <a:defRPr/>
            </a:lvl6pPr>
            <a:lvl7pPr indent="-228600" lvl="6" marL="3200400" rtl="0" algn="l">
              <a:spcBef>
                <a:spcPts val="0"/>
              </a:spcBef>
              <a:spcAft>
                <a:spcPts val="0"/>
              </a:spcAft>
              <a:buSzPts val="1400"/>
              <a:buNone/>
              <a:defRPr/>
            </a:lvl7pPr>
            <a:lvl8pPr indent="-228600" lvl="7" marL="3657600" rtl="0" algn="l">
              <a:spcBef>
                <a:spcPts val="0"/>
              </a:spcBef>
              <a:spcAft>
                <a:spcPts val="0"/>
              </a:spcAft>
              <a:buSzPts val="1400"/>
              <a:buNone/>
              <a:defRPr/>
            </a:lvl8pPr>
            <a:lvl9pPr indent="-228600" lvl="8" marL="4114800" rtl="0" algn="l">
              <a:spcBef>
                <a:spcPts val="0"/>
              </a:spcBef>
              <a:spcAft>
                <a:spcPts val="0"/>
              </a:spcAft>
              <a:buSzPts val="1400"/>
              <a:buNone/>
              <a:defRPr/>
            </a:lvl9pPr>
          </a:lstStyle>
          <a:p/>
        </p:txBody>
      </p:sp>
      <p:sp>
        <p:nvSpPr>
          <p:cNvPr id="92" name="Google Shape;92;p18"/>
          <p:cNvSpPr txBox="1"/>
          <p:nvPr>
            <p:ph idx="11" type="ftr"/>
          </p:nvPr>
        </p:nvSpPr>
        <p:spPr>
          <a:xfrm>
            <a:off x="3108960" y="4783455"/>
            <a:ext cx="2926200" cy="2571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SzPts val="1400"/>
              <a:buNone/>
              <a:defRPr>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3" name="Google Shape;93;p18"/>
          <p:cNvSpPr txBox="1"/>
          <p:nvPr>
            <p:ph idx="10" type="dt"/>
          </p:nvPr>
        </p:nvSpPr>
        <p:spPr>
          <a:xfrm>
            <a:off x="457200" y="4783455"/>
            <a:ext cx="2103000" cy="2571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400"/>
              <a:buNone/>
              <a:defRPr>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4" name="Google Shape;94;p18"/>
          <p:cNvSpPr txBox="1"/>
          <p:nvPr>
            <p:ph idx="12" type="sldNum"/>
          </p:nvPr>
        </p:nvSpPr>
        <p:spPr>
          <a:xfrm>
            <a:off x="6583680" y="4783455"/>
            <a:ext cx="2103000" cy="277200"/>
          </a:xfrm>
          <a:prstGeom prst="rect">
            <a:avLst/>
          </a:prstGeom>
          <a:noFill/>
          <a:ln>
            <a:noFill/>
          </a:ln>
        </p:spPr>
        <p:txBody>
          <a:bodyPr anchorCtr="0" anchor="t" bIns="0" lIns="0" spcFirstLastPara="1" rIns="0" wrap="square" tIns="0">
            <a:sp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type="title"/>
          </p:nvPr>
        </p:nvSpPr>
        <p:spPr>
          <a:xfrm>
            <a:off x="485875" y="1714500"/>
            <a:ext cx="8183700" cy="785700"/>
          </a:xfrm>
          <a:prstGeom prst="rect">
            <a:avLst/>
          </a:prstGeom>
        </p:spPr>
        <p:txBody>
          <a:bodyPr anchorCtr="0" anchor="b" bIns="91425" lIns="91425" spcFirstLastPara="1" rIns="91425" wrap="square" tIns="91425">
            <a:norm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17" name="Google Shape;17;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0" name="Google Shape;20;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1" name="Google Shape;21;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6" name="Google Shape;26;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9" name="Google Shape;29;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2" name="Google Shape;32;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3" name="Google Shape;3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34" name="Shape 34"/>
        <p:cNvGrpSpPr/>
        <p:nvPr/>
      </p:nvGrpSpPr>
      <p:grpSpPr>
        <a:xfrm>
          <a:off x="0" y="0"/>
          <a:ext cx="0" cy="0"/>
          <a:chOff x="0" y="0"/>
          <a:chExt cx="0" cy="0"/>
        </a:xfrm>
      </p:grpSpPr>
      <p:sp>
        <p:nvSpPr>
          <p:cNvPr id="35" name="Google Shape;35;p8"/>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36" name="Google Shape;36;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 name="Google Shape;39;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0" name="Google Shape;40;p9"/>
          <p:cNvSpPr txBox="1"/>
          <p:nvPr>
            <p:ph type="title"/>
          </p:nvPr>
        </p:nvSpPr>
        <p:spPr>
          <a:xfrm>
            <a:off x="265500" y="1181700"/>
            <a:ext cx="4045200" cy="1533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800"/>
              <a:buNone/>
              <a:defRPr sz="3800"/>
            </a:lvl1pPr>
            <a:lvl2pPr lvl="1" rtl="0" algn="ctr">
              <a:spcBef>
                <a:spcPts val="0"/>
              </a:spcBef>
              <a:spcAft>
                <a:spcPts val="0"/>
              </a:spcAft>
              <a:buSzPts val="3800"/>
              <a:buNone/>
              <a:defRPr sz="3800"/>
            </a:lvl2pPr>
            <a:lvl3pPr lvl="2" rtl="0" algn="ctr">
              <a:spcBef>
                <a:spcPts val="0"/>
              </a:spcBef>
              <a:spcAft>
                <a:spcPts val="0"/>
              </a:spcAft>
              <a:buSzPts val="3800"/>
              <a:buNone/>
              <a:defRPr sz="3800"/>
            </a:lvl3pPr>
            <a:lvl4pPr lvl="3" rtl="0" algn="ctr">
              <a:spcBef>
                <a:spcPts val="0"/>
              </a:spcBef>
              <a:spcAft>
                <a:spcPts val="0"/>
              </a:spcAft>
              <a:buSzPts val="3800"/>
              <a:buNone/>
              <a:defRPr sz="3800"/>
            </a:lvl4pPr>
            <a:lvl5pPr lvl="4" rtl="0" algn="ctr">
              <a:spcBef>
                <a:spcPts val="0"/>
              </a:spcBef>
              <a:spcAft>
                <a:spcPts val="0"/>
              </a:spcAft>
              <a:buSzPts val="3800"/>
              <a:buNone/>
              <a:defRPr sz="3800"/>
            </a:lvl5pPr>
            <a:lvl6pPr lvl="5" rtl="0" algn="ctr">
              <a:spcBef>
                <a:spcPts val="0"/>
              </a:spcBef>
              <a:spcAft>
                <a:spcPts val="0"/>
              </a:spcAft>
              <a:buSzPts val="3800"/>
              <a:buNone/>
              <a:defRPr sz="3800"/>
            </a:lvl6pPr>
            <a:lvl7pPr lvl="6" rtl="0" algn="ctr">
              <a:spcBef>
                <a:spcPts val="0"/>
              </a:spcBef>
              <a:spcAft>
                <a:spcPts val="0"/>
              </a:spcAft>
              <a:buSzPts val="3800"/>
              <a:buNone/>
              <a:defRPr sz="3800"/>
            </a:lvl7pPr>
            <a:lvl8pPr lvl="7" rtl="0" algn="ctr">
              <a:spcBef>
                <a:spcPts val="0"/>
              </a:spcBef>
              <a:spcAft>
                <a:spcPts val="0"/>
              </a:spcAft>
              <a:buSzPts val="3800"/>
              <a:buNone/>
              <a:defRPr sz="3800"/>
            </a:lvl8pPr>
            <a:lvl9pPr lvl="8" rtl="0" algn="ctr">
              <a:spcBef>
                <a:spcPts val="0"/>
              </a:spcBef>
              <a:spcAft>
                <a:spcPts val="0"/>
              </a:spcAft>
              <a:buSzPts val="3800"/>
              <a:buNone/>
              <a:defRPr sz="3800"/>
            </a:lvl9pPr>
          </a:lstStyle>
          <a:p/>
        </p:txBody>
      </p:sp>
      <p:sp>
        <p:nvSpPr>
          <p:cNvPr id="41" name="Google Shape;41;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2" name="Google Shape;42;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0"/>
              </a:spcBef>
              <a:spcAft>
                <a:spcPts val="0"/>
              </a:spcAft>
              <a:buClr>
                <a:schemeClr val="lt1"/>
              </a:buClr>
              <a:buSzPts val="1400"/>
              <a:buChar char="■"/>
              <a:defRPr>
                <a:solidFill>
                  <a:schemeClr val="lt1"/>
                </a:solidFill>
              </a:defRPr>
            </a:lvl3pPr>
            <a:lvl4pPr indent="-317500" lvl="3" marL="1828800" rtl="0">
              <a:spcBef>
                <a:spcPts val="0"/>
              </a:spcBef>
              <a:spcAft>
                <a:spcPts val="0"/>
              </a:spcAft>
              <a:buClr>
                <a:schemeClr val="lt1"/>
              </a:buClr>
              <a:buSzPts val="1400"/>
              <a:buChar char="●"/>
              <a:defRPr>
                <a:solidFill>
                  <a:schemeClr val="lt1"/>
                </a:solidFill>
              </a:defRPr>
            </a:lvl4pPr>
            <a:lvl5pPr indent="-317500" lvl="4" marL="2286000" rtl="0">
              <a:spcBef>
                <a:spcPts val="0"/>
              </a:spcBef>
              <a:spcAft>
                <a:spcPts val="0"/>
              </a:spcAft>
              <a:buClr>
                <a:schemeClr val="lt1"/>
              </a:buClr>
              <a:buSzPts val="1400"/>
              <a:buChar char="○"/>
              <a:defRPr>
                <a:solidFill>
                  <a:schemeClr val="lt1"/>
                </a:solidFill>
              </a:defRPr>
            </a:lvl5pPr>
            <a:lvl6pPr indent="-317500" lvl="5" marL="2743200" rtl="0">
              <a:spcBef>
                <a:spcPts val="0"/>
              </a:spcBef>
              <a:spcAft>
                <a:spcPts val="0"/>
              </a:spcAft>
              <a:buClr>
                <a:schemeClr val="lt1"/>
              </a:buClr>
              <a:buSzPts val="1400"/>
              <a:buChar char="■"/>
              <a:defRPr>
                <a:solidFill>
                  <a:schemeClr val="lt1"/>
                </a:solidFill>
              </a:defRPr>
            </a:lvl6pPr>
            <a:lvl7pPr indent="-317500" lvl="6" marL="3200400" rtl="0">
              <a:spcBef>
                <a:spcPts val="0"/>
              </a:spcBef>
              <a:spcAft>
                <a:spcPts val="0"/>
              </a:spcAft>
              <a:buClr>
                <a:schemeClr val="lt1"/>
              </a:buClr>
              <a:buSzPts val="1400"/>
              <a:buChar char="●"/>
              <a:defRPr>
                <a:solidFill>
                  <a:schemeClr val="lt1"/>
                </a:solidFill>
              </a:defRPr>
            </a:lvl7pPr>
            <a:lvl8pPr indent="-317500" lvl="7" marL="3657600" rtl="0">
              <a:spcBef>
                <a:spcPts val="0"/>
              </a:spcBef>
              <a:spcAft>
                <a:spcPts val="0"/>
              </a:spcAft>
              <a:buClr>
                <a:schemeClr val="lt1"/>
              </a:buClr>
              <a:buSzPts val="1400"/>
              <a:buChar char="○"/>
              <a:defRPr>
                <a:solidFill>
                  <a:schemeClr val="lt1"/>
                </a:solidFill>
              </a:defRPr>
            </a:lvl8pPr>
            <a:lvl9pPr indent="-317500" lvl="8" marL="4114800" rtl="0">
              <a:spcBef>
                <a:spcPts val="0"/>
              </a:spcBef>
              <a:spcAft>
                <a:spcPts val="0"/>
              </a:spcAft>
              <a:buClr>
                <a:schemeClr val="lt1"/>
              </a:buClr>
              <a:buSzPts val="1400"/>
              <a:buChar char="■"/>
              <a:defRPr>
                <a:solidFill>
                  <a:schemeClr val="lt1"/>
                </a:solidFill>
              </a:defRPr>
            </a:lvl9pPr>
          </a:lstStyle>
          <a:p/>
        </p:txBody>
      </p:sp>
      <p:sp>
        <p:nvSpPr>
          <p:cNvPr id="43" name="Google Shape;43;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2100"/>
              <a:buNone/>
              <a:defRPr sz="2100"/>
            </a:lvl1pPr>
          </a:lstStyle>
          <a:p/>
        </p:txBody>
      </p:sp>
      <p:sp>
        <p:nvSpPr>
          <p:cNvPr id="46" name="Google Shape;46;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l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indent="-317500" lvl="1" marL="914400" rtl="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indent="-317500" lvl="2" marL="1371600" rtl="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indent="-317500" lvl="3" marL="1828800" rtl="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indent="-317500" lvl="4" marL="2286000" rtl="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indent="-317500" lvl="5" marL="2743200" rtl="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indent="-317500" lvl="6" marL="3200400" rtl="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indent="-317500" lvl="7" marL="3657600" rtl="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indent="-317500" lvl="8" marL="4114800" rtl="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lt2"/>
                </a:solidFill>
                <a:latin typeface="Source Sans Pro"/>
                <a:ea typeface="Source Sans Pro"/>
                <a:cs typeface="Source Sans Pro"/>
                <a:sym typeface="Source Sans Pro"/>
              </a:defRPr>
            </a:lvl1pPr>
            <a:lvl2pPr lvl="1" rtl="0" algn="r">
              <a:buNone/>
              <a:defRPr sz="1000">
                <a:solidFill>
                  <a:schemeClr val="lt2"/>
                </a:solidFill>
                <a:latin typeface="Source Sans Pro"/>
                <a:ea typeface="Source Sans Pro"/>
                <a:cs typeface="Source Sans Pro"/>
                <a:sym typeface="Source Sans Pro"/>
              </a:defRPr>
            </a:lvl2pPr>
            <a:lvl3pPr lvl="2" rtl="0" algn="r">
              <a:buNone/>
              <a:defRPr sz="1000">
                <a:solidFill>
                  <a:schemeClr val="lt2"/>
                </a:solidFill>
                <a:latin typeface="Source Sans Pro"/>
                <a:ea typeface="Source Sans Pro"/>
                <a:cs typeface="Source Sans Pro"/>
                <a:sym typeface="Source Sans Pro"/>
              </a:defRPr>
            </a:lvl3pPr>
            <a:lvl4pPr lvl="3" rtl="0" algn="r">
              <a:buNone/>
              <a:defRPr sz="1000">
                <a:solidFill>
                  <a:schemeClr val="lt2"/>
                </a:solidFill>
                <a:latin typeface="Source Sans Pro"/>
                <a:ea typeface="Source Sans Pro"/>
                <a:cs typeface="Source Sans Pro"/>
                <a:sym typeface="Source Sans Pro"/>
              </a:defRPr>
            </a:lvl4pPr>
            <a:lvl5pPr lvl="4" rtl="0" algn="r">
              <a:buNone/>
              <a:defRPr sz="1000">
                <a:solidFill>
                  <a:schemeClr val="lt2"/>
                </a:solidFill>
                <a:latin typeface="Source Sans Pro"/>
                <a:ea typeface="Source Sans Pro"/>
                <a:cs typeface="Source Sans Pro"/>
                <a:sym typeface="Source Sans Pro"/>
              </a:defRPr>
            </a:lvl5pPr>
            <a:lvl6pPr lvl="5" rtl="0" algn="r">
              <a:buNone/>
              <a:defRPr sz="1000">
                <a:solidFill>
                  <a:schemeClr val="lt2"/>
                </a:solidFill>
                <a:latin typeface="Source Sans Pro"/>
                <a:ea typeface="Source Sans Pro"/>
                <a:cs typeface="Source Sans Pro"/>
                <a:sym typeface="Source Sans Pro"/>
              </a:defRPr>
            </a:lvl6pPr>
            <a:lvl7pPr lvl="6" rtl="0" algn="r">
              <a:buNone/>
              <a:defRPr sz="1000">
                <a:solidFill>
                  <a:schemeClr val="lt2"/>
                </a:solidFill>
                <a:latin typeface="Source Sans Pro"/>
                <a:ea typeface="Source Sans Pro"/>
                <a:cs typeface="Source Sans Pro"/>
                <a:sym typeface="Source Sans Pro"/>
              </a:defRPr>
            </a:lvl7pPr>
            <a:lvl8pPr lvl="7" rtl="0" algn="r">
              <a:buNone/>
              <a:defRPr sz="1000">
                <a:solidFill>
                  <a:schemeClr val="lt2"/>
                </a:solidFill>
                <a:latin typeface="Source Sans Pro"/>
                <a:ea typeface="Source Sans Pro"/>
                <a:cs typeface="Source Sans Pro"/>
                <a:sym typeface="Source Sans Pro"/>
              </a:defRPr>
            </a:lvl8pPr>
            <a:lvl9pPr lvl="8" rtl="0" algn="r">
              <a:buNone/>
              <a:defRPr sz="1000">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4" name="Shape 54"/>
        <p:cNvGrpSpPr/>
        <p:nvPr/>
      </p:nvGrpSpPr>
      <p:grpSpPr>
        <a:xfrm>
          <a:off x="0" y="0"/>
          <a:ext cx="0" cy="0"/>
          <a:chOff x="0" y="0"/>
          <a:chExt cx="0" cy="0"/>
        </a:xfrm>
      </p:grpSpPr>
      <p:sp>
        <p:nvSpPr>
          <p:cNvPr id="55" name="Google Shape;55;p13"/>
          <p:cNvSpPr/>
          <p:nvPr/>
        </p:nvSpPr>
        <p:spPr>
          <a:xfrm>
            <a:off x="0" y="0"/>
            <a:ext cx="9144000" cy="5143500"/>
          </a:xfrm>
          <a:custGeom>
            <a:rect b="b" l="l" r="r" t="t"/>
            <a:pathLst>
              <a:path extrusionOk="0" h="5143500" w="9144000">
                <a:moveTo>
                  <a:pt x="9143981" y="5143489"/>
                </a:moveTo>
                <a:lnTo>
                  <a:pt x="0" y="5143489"/>
                </a:lnTo>
                <a:lnTo>
                  <a:pt x="0" y="0"/>
                </a:lnTo>
                <a:lnTo>
                  <a:pt x="9143981" y="0"/>
                </a:lnTo>
                <a:lnTo>
                  <a:pt x="9143981" y="5143489"/>
                </a:lnTo>
                <a:close/>
              </a:path>
            </a:pathLst>
          </a:custGeom>
          <a:solidFill>
            <a:srgbClr val="2A389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6" name="Google Shape;56;p13"/>
          <p:cNvSpPr/>
          <p:nvPr/>
        </p:nvSpPr>
        <p:spPr>
          <a:xfrm>
            <a:off x="8128783" y="15"/>
            <a:ext cx="1015365" cy="1015365"/>
          </a:xfrm>
          <a:custGeom>
            <a:rect b="b" l="l" r="r" t="t"/>
            <a:pathLst>
              <a:path extrusionOk="0" h="1015365" w="1015365">
                <a:moveTo>
                  <a:pt x="1015197" y="1015197"/>
                </a:moveTo>
                <a:lnTo>
                  <a:pt x="0" y="1015197"/>
                </a:lnTo>
                <a:lnTo>
                  <a:pt x="0" y="0"/>
                </a:lnTo>
                <a:lnTo>
                  <a:pt x="1015197" y="0"/>
                </a:lnTo>
                <a:lnTo>
                  <a:pt x="1015197" y="1015197"/>
                </a:lnTo>
                <a:close/>
              </a:path>
            </a:pathLst>
          </a:custGeom>
          <a:solidFill>
            <a:srgbClr val="212D7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7" name="Google Shape;57;p13"/>
          <p:cNvSpPr/>
          <p:nvPr/>
        </p:nvSpPr>
        <p:spPr>
          <a:xfrm>
            <a:off x="7113460" y="4"/>
            <a:ext cx="1015365" cy="1015365"/>
          </a:xfrm>
          <a:custGeom>
            <a:rect b="b" l="l" r="r" t="t"/>
            <a:pathLst>
              <a:path extrusionOk="0" h="1015365" w="1015365">
                <a:moveTo>
                  <a:pt x="1015197" y="1015198"/>
                </a:moveTo>
                <a:lnTo>
                  <a:pt x="0" y="1015198"/>
                </a:lnTo>
                <a:lnTo>
                  <a:pt x="1015197" y="0"/>
                </a:lnTo>
                <a:lnTo>
                  <a:pt x="1015197" y="1015198"/>
                </a:lnTo>
                <a:close/>
              </a:path>
            </a:pathLst>
          </a:custGeom>
          <a:solidFill>
            <a:srgbClr val="3849A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8" name="Google Shape;58;p13"/>
          <p:cNvSpPr/>
          <p:nvPr/>
        </p:nvSpPr>
        <p:spPr>
          <a:xfrm>
            <a:off x="7113585" y="106"/>
            <a:ext cx="1015365" cy="1015365"/>
          </a:xfrm>
          <a:custGeom>
            <a:rect b="b" l="l" r="r" t="t"/>
            <a:pathLst>
              <a:path extrusionOk="0" h="1015365" w="1015365">
                <a:moveTo>
                  <a:pt x="0" y="1015198"/>
                </a:moveTo>
                <a:lnTo>
                  <a:pt x="0" y="0"/>
                </a:lnTo>
                <a:lnTo>
                  <a:pt x="1015197" y="0"/>
                </a:lnTo>
                <a:lnTo>
                  <a:pt x="0" y="1015198"/>
                </a:lnTo>
                <a:close/>
              </a:path>
            </a:pathLst>
          </a:custGeom>
          <a:solidFill>
            <a:srgbClr val="7790C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9" name="Google Shape;59;p13"/>
          <p:cNvSpPr/>
          <p:nvPr/>
        </p:nvSpPr>
        <p:spPr>
          <a:xfrm>
            <a:off x="6098362" y="96"/>
            <a:ext cx="1015365" cy="1015365"/>
          </a:xfrm>
          <a:custGeom>
            <a:rect b="b" l="l" r="r" t="t"/>
            <a:pathLst>
              <a:path extrusionOk="0" h="1015365" w="1015365">
                <a:moveTo>
                  <a:pt x="1015197" y="1015198"/>
                </a:moveTo>
                <a:lnTo>
                  <a:pt x="0" y="0"/>
                </a:lnTo>
                <a:lnTo>
                  <a:pt x="1015197" y="0"/>
                </a:lnTo>
                <a:lnTo>
                  <a:pt x="1015197" y="1015198"/>
                </a:lnTo>
                <a:close/>
              </a:path>
            </a:pathLst>
          </a:custGeom>
          <a:solidFill>
            <a:srgbClr val="212D7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0" name="Google Shape;60;p13"/>
          <p:cNvSpPr/>
          <p:nvPr/>
        </p:nvSpPr>
        <p:spPr>
          <a:xfrm>
            <a:off x="8128783" y="1015372"/>
            <a:ext cx="1015365" cy="1015364"/>
          </a:xfrm>
          <a:custGeom>
            <a:rect b="b" l="l" r="r" t="t"/>
            <a:pathLst>
              <a:path extrusionOk="0" h="1015364" w="1015365">
                <a:moveTo>
                  <a:pt x="1015197" y="1015197"/>
                </a:moveTo>
                <a:lnTo>
                  <a:pt x="0" y="0"/>
                </a:lnTo>
                <a:lnTo>
                  <a:pt x="1015197" y="0"/>
                </a:lnTo>
                <a:lnTo>
                  <a:pt x="1015197" y="1015197"/>
                </a:lnTo>
                <a:close/>
              </a:path>
            </a:pathLst>
          </a:custGeom>
          <a:solidFill>
            <a:srgbClr val="7790C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1" name="Google Shape;61;p13"/>
          <p:cNvSpPr txBox="1"/>
          <p:nvPr>
            <p:ph type="title"/>
          </p:nvPr>
        </p:nvSpPr>
        <p:spPr>
          <a:xfrm>
            <a:off x="526330" y="223898"/>
            <a:ext cx="8091300" cy="66540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4200" u="none" cap="none" strike="noStrike">
                <a:solidFill>
                  <a:schemeClr val="lt1"/>
                </a:solidFill>
                <a:latin typeface="Roboto"/>
                <a:ea typeface="Roboto"/>
                <a:cs typeface="Roboto"/>
                <a:sym typeface="Roboto"/>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62" name="Google Shape;62;p13"/>
          <p:cNvSpPr txBox="1"/>
          <p:nvPr>
            <p:ph idx="1" type="body"/>
          </p:nvPr>
        </p:nvSpPr>
        <p:spPr>
          <a:xfrm>
            <a:off x="431137" y="1775942"/>
            <a:ext cx="8281800" cy="1511400"/>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400" u="none" cap="none" strike="noStrike">
                <a:solidFill>
                  <a:srgbClr val="424242"/>
                </a:solidFill>
                <a:latin typeface="Roboto"/>
                <a:ea typeface="Roboto"/>
                <a:cs typeface="Roboto"/>
                <a:sym typeface="Roboto"/>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63" name="Google Shape;63;p13"/>
          <p:cNvSpPr txBox="1"/>
          <p:nvPr>
            <p:ph idx="11" type="ftr"/>
          </p:nvPr>
        </p:nvSpPr>
        <p:spPr>
          <a:xfrm>
            <a:off x="3108960" y="4783455"/>
            <a:ext cx="2926200" cy="257100"/>
          </a:xfrm>
          <a:prstGeom prst="rect">
            <a:avLst/>
          </a:prstGeom>
          <a:noFill/>
          <a:ln>
            <a:noFill/>
          </a:ln>
        </p:spPr>
        <p:txBody>
          <a:bodyPr anchorCtr="0" anchor="t" bIns="0" lIns="0" spcFirstLastPara="1" rIns="0" wrap="square" tIns="0">
            <a:spAutoFit/>
          </a:bodyPr>
          <a:lstStyle>
            <a:lvl1pPr lvl="0" marR="0" rtl="0" algn="ctr">
              <a:spcBef>
                <a:spcPts val="0"/>
              </a:spcBef>
              <a:spcAft>
                <a:spcPts val="0"/>
              </a:spcAft>
              <a:buSzPts val="1400"/>
              <a:buNone/>
              <a:defRPr sz="1800">
                <a:solidFill>
                  <a:srgbClr val="888888"/>
                </a:solidFill>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64" name="Google Shape;64;p13"/>
          <p:cNvSpPr txBox="1"/>
          <p:nvPr>
            <p:ph idx="10" type="dt"/>
          </p:nvPr>
        </p:nvSpPr>
        <p:spPr>
          <a:xfrm>
            <a:off x="457200" y="4783455"/>
            <a:ext cx="2103000" cy="25710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sz="1800">
                <a:solidFill>
                  <a:srgbClr val="888888"/>
                </a:solidFill>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65" name="Google Shape;65;p13"/>
          <p:cNvSpPr txBox="1"/>
          <p:nvPr>
            <p:ph idx="12" type="sldNum"/>
          </p:nvPr>
        </p:nvSpPr>
        <p:spPr>
          <a:xfrm>
            <a:off x="6583680" y="4783455"/>
            <a:ext cx="2103000" cy="277200"/>
          </a:xfrm>
          <a:prstGeom prst="rect">
            <a:avLst/>
          </a:prstGeom>
          <a:noFill/>
          <a:ln>
            <a:noFill/>
          </a:ln>
        </p:spPr>
        <p:txBody>
          <a:bodyPr anchorCtr="0" anchor="t" bIns="0" lIns="0" spcFirstLastPara="1" rIns="0" wrap="square" tIns="0">
            <a:spAutoFit/>
          </a:bodyPr>
          <a:lstStyle>
            <a:lvl1pPr indent="0" lvl="0" marL="0" marR="0" rtl="0" algn="r">
              <a:spcBef>
                <a:spcPts val="0"/>
              </a:spcBef>
              <a:buNone/>
              <a:defRPr sz="1800">
                <a:solidFill>
                  <a:srgbClr val="888888"/>
                </a:solidFill>
              </a:defRPr>
            </a:lvl1pPr>
            <a:lvl2pPr indent="0" lvl="1" marL="0" marR="0" rtl="0" algn="r">
              <a:spcBef>
                <a:spcPts val="0"/>
              </a:spcBef>
              <a:buNone/>
              <a:defRPr sz="1800">
                <a:solidFill>
                  <a:srgbClr val="888888"/>
                </a:solidFill>
              </a:defRPr>
            </a:lvl2pPr>
            <a:lvl3pPr indent="0" lvl="2" marL="0" marR="0" rtl="0" algn="r">
              <a:spcBef>
                <a:spcPts val="0"/>
              </a:spcBef>
              <a:buNone/>
              <a:defRPr sz="1800">
                <a:solidFill>
                  <a:srgbClr val="888888"/>
                </a:solidFill>
              </a:defRPr>
            </a:lvl3pPr>
            <a:lvl4pPr indent="0" lvl="3" marL="0" marR="0" rtl="0" algn="r">
              <a:spcBef>
                <a:spcPts val="0"/>
              </a:spcBef>
              <a:buNone/>
              <a:defRPr sz="1800">
                <a:solidFill>
                  <a:srgbClr val="888888"/>
                </a:solidFill>
              </a:defRPr>
            </a:lvl4pPr>
            <a:lvl5pPr indent="0" lvl="4" marL="0" marR="0" rtl="0" algn="r">
              <a:spcBef>
                <a:spcPts val="0"/>
              </a:spcBef>
              <a:buNone/>
              <a:defRPr sz="1800">
                <a:solidFill>
                  <a:srgbClr val="888888"/>
                </a:solidFill>
              </a:defRPr>
            </a:lvl5pPr>
            <a:lvl6pPr indent="0" lvl="5" marL="0" marR="0" rtl="0" algn="r">
              <a:spcBef>
                <a:spcPts val="0"/>
              </a:spcBef>
              <a:buNone/>
              <a:defRPr sz="1800">
                <a:solidFill>
                  <a:srgbClr val="888888"/>
                </a:solidFill>
              </a:defRPr>
            </a:lvl6pPr>
            <a:lvl7pPr indent="0" lvl="6" marL="0" marR="0" rtl="0" algn="r">
              <a:spcBef>
                <a:spcPts val="0"/>
              </a:spcBef>
              <a:buNone/>
              <a:defRPr sz="1800">
                <a:solidFill>
                  <a:srgbClr val="888888"/>
                </a:solidFill>
              </a:defRPr>
            </a:lvl7pPr>
            <a:lvl8pPr indent="0" lvl="7" marL="0" marR="0" rtl="0" algn="r">
              <a:spcBef>
                <a:spcPts val="0"/>
              </a:spcBef>
              <a:buNone/>
              <a:defRPr sz="1800">
                <a:solidFill>
                  <a:srgbClr val="888888"/>
                </a:solidFill>
              </a:defRPr>
            </a:lvl8pPr>
            <a:lvl9pPr indent="0" lvl="8" marL="0" marR="0" rtl="0" algn="r">
              <a:spcBef>
                <a:spcPts val="0"/>
              </a:spcBef>
              <a:buNone/>
              <a:defRPr sz="1800">
                <a:solidFill>
                  <a:srgbClr val="888888"/>
                </a:solidFill>
              </a:defRPr>
            </a:lvl9pPr>
          </a:lstStyle>
          <a:p>
            <a:pPr indent="0" lvl="0" marL="0" rtl="0" algn="r">
              <a:spcBef>
                <a:spcPts val="0"/>
              </a:spcBef>
              <a:spcAft>
                <a:spcPts val="0"/>
              </a:spcAft>
              <a:buNone/>
            </a:pPr>
            <a:fld id="{00000000-1234-1234-1234-123412341234}" type="slidenum">
              <a:rPr lang="en"/>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drive.google.com/drive/u/0/folders/1j8HsTY3SJF4rtWHtkHfEqMLKWSxnZj4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6.jpg"/><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hyperlink" Target="http://www.act.org/" TargetMode="External"/><Relationship Id="rId4" Type="http://schemas.openxmlformats.org/officeDocument/2006/relationships/hyperlink" Target="https://www.bestcolleges.com/blog/free-act-prep-resource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image" Target="../media/image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hyperlink" Target="http://www.act.org/" TargetMode="External"/><Relationship Id="rId4" Type="http://schemas.openxmlformats.org/officeDocument/2006/relationships/hyperlink" Target="https://kaplan.com/" TargetMode="External"/><Relationship Id="rId5" Type="http://schemas.openxmlformats.org/officeDocument/2006/relationships/hyperlink" Target="https://login.proxy071.nclive.org/login?url=https://www.nclive.org/cgi-bin/nclsm?rsrc=219"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9.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9"/>
          <p:cNvSpPr txBox="1"/>
          <p:nvPr>
            <p:ph type="ctrTitle"/>
          </p:nvPr>
        </p:nvSpPr>
        <p:spPr>
          <a:xfrm>
            <a:off x="256675" y="820400"/>
            <a:ext cx="5499300" cy="13710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Gaston Early College</a:t>
            </a:r>
            <a:endParaRPr/>
          </a:p>
          <a:p>
            <a:pPr indent="0" lvl="0" marL="0" rtl="0" algn="ctr">
              <a:spcBef>
                <a:spcPts val="0"/>
              </a:spcBef>
              <a:spcAft>
                <a:spcPts val="0"/>
              </a:spcAft>
              <a:buNone/>
            </a:pPr>
            <a:r>
              <a:rPr lang="en" sz="4100"/>
              <a:t>of </a:t>
            </a:r>
            <a:endParaRPr sz="4100"/>
          </a:p>
          <a:p>
            <a:pPr indent="0" lvl="0" marL="0" rtl="0" algn="ctr">
              <a:spcBef>
                <a:spcPts val="0"/>
              </a:spcBef>
              <a:spcAft>
                <a:spcPts val="0"/>
              </a:spcAft>
              <a:buNone/>
            </a:pPr>
            <a:r>
              <a:rPr lang="en" sz="4100"/>
              <a:t>Medical Sciences</a:t>
            </a:r>
            <a:endParaRPr sz="4100"/>
          </a:p>
        </p:txBody>
      </p:sp>
      <p:sp>
        <p:nvSpPr>
          <p:cNvPr id="100" name="Google Shape;100;p19"/>
          <p:cNvSpPr txBox="1"/>
          <p:nvPr/>
        </p:nvSpPr>
        <p:spPr>
          <a:xfrm>
            <a:off x="510325" y="3194300"/>
            <a:ext cx="8313000" cy="892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2"/>
              </a:buClr>
              <a:buSzPts val="1100"/>
              <a:buFont typeface="Arial"/>
              <a:buNone/>
            </a:pPr>
            <a:r>
              <a:rPr b="1" lang="en" sz="2300">
                <a:solidFill>
                  <a:schemeClr val="lt1"/>
                </a:solidFill>
                <a:latin typeface="Source Sans Pro"/>
                <a:ea typeface="Source Sans Pro"/>
                <a:cs typeface="Source Sans Pro"/>
                <a:sym typeface="Source Sans Pro"/>
              </a:rPr>
              <a:t>April 5, 2022</a:t>
            </a:r>
            <a:endParaRPr b="1" sz="2300">
              <a:solidFill>
                <a:schemeClr val="lt1"/>
              </a:solidFill>
              <a:latin typeface="Source Sans Pro"/>
              <a:ea typeface="Source Sans Pro"/>
              <a:cs typeface="Source Sans Pro"/>
              <a:sym typeface="Source Sans Pro"/>
            </a:endParaRPr>
          </a:p>
          <a:p>
            <a:pPr indent="0" lvl="0" marL="0" rtl="0" algn="ctr">
              <a:spcBef>
                <a:spcPts val="0"/>
              </a:spcBef>
              <a:spcAft>
                <a:spcPts val="0"/>
              </a:spcAft>
              <a:buClr>
                <a:schemeClr val="dk2"/>
              </a:buClr>
              <a:buSzPts val="1100"/>
              <a:buFont typeface="Arial"/>
              <a:buNone/>
            </a:pPr>
            <a:r>
              <a:rPr b="1" lang="en" sz="2300">
                <a:solidFill>
                  <a:schemeClr val="lt1"/>
                </a:solidFill>
                <a:latin typeface="Source Sans Pro"/>
                <a:ea typeface="Source Sans Pro"/>
                <a:cs typeface="Source Sans Pro"/>
                <a:sym typeface="Source Sans Pro"/>
              </a:rPr>
              <a:t>Parent Meeting</a:t>
            </a:r>
            <a:endParaRPr b="1" sz="2300">
              <a:solidFill>
                <a:schemeClr val="lt1"/>
              </a:solidFill>
              <a:latin typeface="Source Sans Pro"/>
              <a:ea typeface="Source Sans Pro"/>
              <a:cs typeface="Source Sans Pro"/>
              <a:sym typeface="Source Sans Pro"/>
            </a:endParaRPr>
          </a:p>
        </p:txBody>
      </p:sp>
      <p:pic>
        <p:nvPicPr>
          <p:cNvPr id="101" name="Google Shape;101;p19"/>
          <p:cNvPicPr preferRelativeResize="0"/>
          <p:nvPr/>
        </p:nvPicPr>
        <p:blipFill>
          <a:blip r:embed="rId3">
            <a:alphaModFix/>
          </a:blip>
          <a:stretch>
            <a:fillRect/>
          </a:stretch>
        </p:blipFill>
        <p:spPr>
          <a:xfrm>
            <a:off x="5962125" y="-214150"/>
            <a:ext cx="2729384" cy="30103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8"/>
          <p:cNvSpPr txBox="1"/>
          <p:nvPr/>
        </p:nvSpPr>
        <p:spPr>
          <a:xfrm>
            <a:off x="166625" y="77775"/>
            <a:ext cx="8665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Source Sans Pro"/>
                <a:ea typeface="Source Sans Pro"/>
                <a:cs typeface="Source Sans Pro"/>
                <a:sym typeface="Source Sans Pro"/>
              </a:rPr>
              <a:t>Associate in Health Information Technology</a:t>
            </a:r>
            <a:endParaRPr b="1">
              <a:latin typeface="Source Sans Pro"/>
              <a:ea typeface="Source Sans Pro"/>
              <a:cs typeface="Source Sans Pro"/>
              <a:sym typeface="Source Sans Pro"/>
            </a:endParaRPr>
          </a:p>
        </p:txBody>
      </p:sp>
      <p:pic>
        <p:nvPicPr>
          <p:cNvPr id="177" name="Google Shape;177;p28"/>
          <p:cNvPicPr preferRelativeResize="0"/>
          <p:nvPr/>
        </p:nvPicPr>
        <p:blipFill>
          <a:blip r:embed="rId3">
            <a:alphaModFix/>
          </a:blip>
          <a:stretch>
            <a:fillRect/>
          </a:stretch>
        </p:blipFill>
        <p:spPr>
          <a:xfrm>
            <a:off x="654225" y="408175"/>
            <a:ext cx="7690601" cy="46694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83" name="Google Shape;183;p29"/>
          <p:cNvSpPr txBox="1"/>
          <p:nvPr>
            <p:ph idx="4294967295" type="ctrTitle"/>
          </p:nvPr>
        </p:nvSpPr>
        <p:spPr>
          <a:xfrm>
            <a:off x="794850" y="137450"/>
            <a:ext cx="7554300" cy="65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300">
                <a:solidFill>
                  <a:srgbClr val="5E2B97"/>
                </a:solidFill>
              </a:rPr>
              <a:t>Advisory Class</a:t>
            </a:r>
            <a:endParaRPr sz="2300">
              <a:solidFill>
                <a:srgbClr val="5E2B97"/>
              </a:solidFill>
            </a:endParaRPr>
          </a:p>
        </p:txBody>
      </p:sp>
      <p:sp>
        <p:nvSpPr>
          <p:cNvPr id="184" name="Google Shape;184;p29"/>
          <p:cNvSpPr txBox="1"/>
          <p:nvPr/>
        </p:nvSpPr>
        <p:spPr>
          <a:xfrm>
            <a:off x="154675" y="644300"/>
            <a:ext cx="8498100" cy="42945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Clr>
                <a:schemeClr val="accent2"/>
              </a:buClr>
              <a:buSzPts val="1500"/>
              <a:buFont typeface="Source Sans Pro"/>
              <a:buChar char="●"/>
            </a:pPr>
            <a:r>
              <a:rPr b="1" lang="en" sz="1500">
                <a:solidFill>
                  <a:schemeClr val="accent2"/>
                </a:solidFill>
                <a:latin typeface="Source Sans Pro"/>
                <a:ea typeface="Source Sans Pro"/>
                <a:cs typeface="Source Sans Pro"/>
                <a:sym typeface="Source Sans Pro"/>
              </a:rPr>
              <a:t>Advisory Activities</a:t>
            </a:r>
            <a:endParaRPr b="1" sz="1500">
              <a:solidFill>
                <a:schemeClr val="accent2"/>
              </a:solidFill>
              <a:latin typeface="Source Sans Pro"/>
              <a:ea typeface="Source Sans Pro"/>
              <a:cs typeface="Source Sans Pro"/>
              <a:sym typeface="Source Sans Pro"/>
            </a:endParaRPr>
          </a:p>
          <a:p>
            <a:pPr indent="-317500" lvl="1" marL="914400" rtl="0" algn="l">
              <a:spcBef>
                <a:spcPts val="0"/>
              </a:spcBef>
              <a:spcAft>
                <a:spcPts val="0"/>
              </a:spcAft>
              <a:buClr>
                <a:schemeClr val="dk2"/>
              </a:buClr>
              <a:buSzPts val="1400"/>
              <a:buFont typeface="Source Sans Pro"/>
              <a:buChar char="○"/>
            </a:pPr>
            <a:r>
              <a:rPr lang="en">
                <a:solidFill>
                  <a:schemeClr val="dk2"/>
                </a:solidFill>
                <a:latin typeface="Source Sans Pro"/>
                <a:ea typeface="Source Sans Pro"/>
                <a:cs typeface="Source Sans Pro"/>
                <a:sym typeface="Source Sans Pro"/>
              </a:rPr>
              <a:t>Meet with students individually to discuss career aspirations and required coursework</a:t>
            </a:r>
            <a:endParaRPr>
              <a:solidFill>
                <a:schemeClr val="dk2"/>
              </a:solidFill>
              <a:latin typeface="Source Sans Pro"/>
              <a:ea typeface="Source Sans Pro"/>
              <a:cs typeface="Source Sans Pro"/>
              <a:sym typeface="Source Sans Pro"/>
            </a:endParaRPr>
          </a:p>
          <a:p>
            <a:pPr indent="-317500" lvl="1" marL="914400" rtl="0" algn="l">
              <a:spcBef>
                <a:spcPts val="0"/>
              </a:spcBef>
              <a:spcAft>
                <a:spcPts val="0"/>
              </a:spcAft>
              <a:buClr>
                <a:schemeClr val="dk2"/>
              </a:buClr>
              <a:buSzPts val="1400"/>
              <a:buFont typeface="Source Sans Pro"/>
              <a:buChar char="○"/>
            </a:pPr>
            <a:r>
              <a:rPr lang="en">
                <a:solidFill>
                  <a:schemeClr val="dk2"/>
                </a:solidFill>
                <a:latin typeface="Source Sans Pro"/>
                <a:ea typeface="Source Sans Pro"/>
                <a:cs typeface="Source Sans Pro"/>
                <a:sym typeface="Source Sans Pro"/>
              </a:rPr>
              <a:t>Accompany students to college transfer events hosted by Gaston College (UNCC, Lenoir Rhyne, NC State, Gardner Webb)</a:t>
            </a:r>
            <a:endParaRPr>
              <a:solidFill>
                <a:schemeClr val="dk2"/>
              </a:solidFill>
              <a:latin typeface="Source Sans Pro"/>
              <a:ea typeface="Source Sans Pro"/>
              <a:cs typeface="Source Sans Pro"/>
              <a:sym typeface="Source Sans Pro"/>
            </a:endParaRPr>
          </a:p>
          <a:p>
            <a:pPr indent="-317500" lvl="1" marL="914400" rtl="0" algn="l">
              <a:spcBef>
                <a:spcPts val="0"/>
              </a:spcBef>
              <a:spcAft>
                <a:spcPts val="0"/>
              </a:spcAft>
              <a:buClr>
                <a:schemeClr val="dk2"/>
              </a:buClr>
              <a:buSzPts val="1400"/>
              <a:buFont typeface="Source Sans Pro"/>
              <a:buChar char="○"/>
            </a:pPr>
            <a:r>
              <a:rPr lang="en">
                <a:solidFill>
                  <a:schemeClr val="dk2"/>
                </a:solidFill>
                <a:latin typeface="Source Sans Pro"/>
                <a:ea typeface="Source Sans Pro"/>
                <a:cs typeface="Source Sans Pro"/>
                <a:sym typeface="Source Sans Pro"/>
              </a:rPr>
              <a:t>PreACT whole class discussions</a:t>
            </a:r>
            <a:endParaRPr>
              <a:solidFill>
                <a:schemeClr val="dk2"/>
              </a:solidFill>
              <a:latin typeface="Source Sans Pro"/>
              <a:ea typeface="Source Sans Pro"/>
              <a:cs typeface="Source Sans Pro"/>
              <a:sym typeface="Source Sans Pro"/>
            </a:endParaRPr>
          </a:p>
          <a:p>
            <a:pPr indent="-317500" lvl="1" marL="914400" rtl="0" algn="l">
              <a:spcBef>
                <a:spcPts val="0"/>
              </a:spcBef>
              <a:spcAft>
                <a:spcPts val="0"/>
              </a:spcAft>
              <a:buClr>
                <a:schemeClr val="dk2"/>
              </a:buClr>
              <a:buSzPts val="1400"/>
              <a:buFont typeface="Source Sans Pro"/>
              <a:buChar char="○"/>
            </a:pPr>
            <a:r>
              <a:rPr lang="en">
                <a:solidFill>
                  <a:schemeClr val="dk2"/>
                </a:solidFill>
                <a:latin typeface="Source Sans Pro"/>
                <a:ea typeface="Source Sans Pro"/>
                <a:cs typeface="Source Sans Pro"/>
                <a:sym typeface="Source Sans Pro"/>
              </a:rPr>
              <a:t>GPA and goal setting activities</a:t>
            </a:r>
            <a:endParaRPr>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t/>
            </a:r>
            <a:endParaRPr>
              <a:solidFill>
                <a:schemeClr val="dk2"/>
              </a:solidFill>
              <a:latin typeface="Source Sans Pro"/>
              <a:ea typeface="Source Sans Pro"/>
              <a:cs typeface="Source Sans Pro"/>
              <a:sym typeface="Source Sans Pro"/>
            </a:endParaRPr>
          </a:p>
          <a:p>
            <a:pPr indent="-317500" lvl="0" marL="457200" rtl="0" algn="l">
              <a:spcBef>
                <a:spcPts val="0"/>
              </a:spcBef>
              <a:spcAft>
                <a:spcPts val="0"/>
              </a:spcAft>
              <a:buClr>
                <a:schemeClr val="accent2"/>
              </a:buClr>
              <a:buSzPts val="1400"/>
              <a:buFont typeface="Source Sans Pro"/>
              <a:buChar char="●"/>
            </a:pPr>
            <a:r>
              <a:rPr b="1" lang="en">
                <a:solidFill>
                  <a:schemeClr val="accent2"/>
                </a:solidFill>
                <a:latin typeface="Source Sans Pro"/>
                <a:ea typeface="Source Sans Pro"/>
                <a:cs typeface="Source Sans Pro"/>
                <a:sym typeface="Source Sans Pro"/>
              </a:rPr>
              <a:t>Advisory Student Documents</a:t>
            </a:r>
            <a:endParaRPr b="1">
              <a:solidFill>
                <a:schemeClr val="accent2"/>
              </a:solidFill>
              <a:latin typeface="Source Sans Pro"/>
              <a:ea typeface="Source Sans Pro"/>
              <a:cs typeface="Source Sans Pro"/>
              <a:sym typeface="Source Sans Pro"/>
            </a:endParaRPr>
          </a:p>
          <a:p>
            <a:pPr indent="-317500" lvl="1" marL="914400" rtl="0" algn="l">
              <a:spcBef>
                <a:spcPts val="0"/>
              </a:spcBef>
              <a:spcAft>
                <a:spcPts val="0"/>
              </a:spcAft>
              <a:buClr>
                <a:schemeClr val="dk2"/>
              </a:buClr>
              <a:buSzPts val="1400"/>
              <a:buFont typeface="Source Sans Pro"/>
              <a:buChar char="○"/>
            </a:pPr>
            <a:r>
              <a:rPr lang="en">
                <a:solidFill>
                  <a:schemeClr val="dk2"/>
                </a:solidFill>
                <a:latin typeface="Source Sans Pro"/>
                <a:ea typeface="Source Sans Pro"/>
                <a:cs typeface="Source Sans Pro"/>
                <a:sym typeface="Source Sans Pro"/>
              </a:rPr>
              <a:t>Transcript </a:t>
            </a:r>
            <a:endParaRPr>
              <a:solidFill>
                <a:schemeClr val="dk2"/>
              </a:solidFill>
              <a:latin typeface="Source Sans Pro"/>
              <a:ea typeface="Source Sans Pro"/>
              <a:cs typeface="Source Sans Pro"/>
              <a:sym typeface="Source Sans Pro"/>
            </a:endParaRPr>
          </a:p>
          <a:p>
            <a:pPr indent="-317500" lvl="1" marL="914400" rtl="0" algn="l">
              <a:spcBef>
                <a:spcPts val="0"/>
              </a:spcBef>
              <a:spcAft>
                <a:spcPts val="0"/>
              </a:spcAft>
              <a:buClr>
                <a:schemeClr val="dk2"/>
              </a:buClr>
              <a:buSzPts val="1400"/>
              <a:buFont typeface="Source Sans Pro"/>
              <a:buChar char="○"/>
            </a:pPr>
            <a:r>
              <a:rPr lang="en">
                <a:solidFill>
                  <a:schemeClr val="dk2"/>
                </a:solidFill>
                <a:latin typeface="Source Sans Pro"/>
                <a:ea typeface="Source Sans Pro"/>
                <a:cs typeface="Source Sans Pro"/>
                <a:sym typeface="Source Sans Pro"/>
              </a:rPr>
              <a:t>Program Checklist </a:t>
            </a:r>
            <a:endParaRPr>
              <a:solidFill>
                <a:schemeClr val="dk2"/>
              </a:solidFill>
              <a:latin typeface="Source Sans Pro"/>
              <a:ea typeface="Source Sans Pro"/>
              <a:cs typeface="Source Sans Pro"/>
              <a:sym typeface="Source Sans Pro"/>
            </a:endParaRPr>
          </a:p>
          <a:p>
            <a:pPr indent="-317500" lvl="1" marL="914400" rtl="0" algn="l">
              <a:spcBef>
                <a:spcPts val="0"/>
              </a:spcBef>
              <a:spcAft>
                <a:spcPts val="0"/>
              </a:spcAft>
              <a:buClr>
                <a:schemeClr val="dk2"/>
              </a:buClr>
              <a:buSzPts val="1400"/>
              <a:buFont typeface="Source Sans Pro"/>
              <a:buChar char="○"/>
            </a:pPr>
            <a:r>
              <a:rPr lang="en">
                <a:solidFill>
                  <a:schemeClr val="dk2"/>
                </a:solidFill>
                <a:latin typeface="Source Sans Pro"/>
                <a:ea typeface="Source Sans Pro"/>
                <a:cs typeface="Source Sans Pro"/>
                <a:sym typeface="Source Sans Pro"/>
              </a:rPr>
              <a:t>Semester Goal Setting Document (green cardstock)</a:t>
            </a:r>
            <a:endParaRPr>
              <a:solidFill>
                <a:schemeClr val="dk2"/>
              </a:solidFill>
              <a:latin typeface="Source Sans Pro"/>
              <a:ea typeface="Source Sans Pro"/>
              <a:cs typeface="Source Sans Pro"/>
              <a:sym typeface="Source Sans Pro"/>
            </a:endParaRPr>
          </a:p>
          <a:p>
            <a:pPr indent="-317500" lvl="1" marL="914400" rtl="0" algn="l">
              <a:spcBef>
                <a:spcPts val="0"/>
              </a:spcBef>
              <a:spcAft>
                <a:spcPts val="0"/>
              </a:spcAft>
              <a:buClr>
                <a:schemeClr val="dk2"/>
              </a:buClr>
              <a:buSzPts val="1400"/>
              <a:buFont typeface="Source Sans Pro"/>
              <a:buChar char="○"/>
            </a:pPr>
            <a:r>
              <a:rPr lang="en">
                <a:solidFill>
                  <a:schemeClr val="dk2"/>
                </a:solidFill>
                <a:latin typeface="Source Sans Pro"/>
                <a:ea typeface="Source Sans Pro"/>
                <a:cs typeface="Source Sans Pro"/>
                <a:sym typeface="Source Sans Pro"/>
              </a:rPr>
              <a:t>Student Progress Tracker- PreACT and PSAT</a:t>
            </a:r>
            <a:endParaRPr>
              <a:solidFill>
                <a:schemeClr val="dk2"/>
              </a:solidFill>
              <a:latin typeface="Source Sans Pro"/>
              <a:ea typeface="Source Sans Pro"/>
              <a:cs typeface="Source Sans Pro"/>
              <a:sym typeface="Source Sans Pro"/>
            </a:endParaRPr>
          </a:p>
          <a:p>
            <a:pPr indent="-317500" lvl="1" marL="914400" rtl="0" algn="l">
              <a:spcBef>
                <a:spcPts val="0"/>
              </a:spcBef>
              <a:spcAft>
                <a:spcPts val="0"/>
              </a:spcAft>
              <a:buClr>
                <a:schemeClr val="dk2"/>
              </a:buClr>
              <a:buSzPts val="1400"/>
              <a:buFont typeface="Source Sans Pro"/>
              <a:buChar char="○"/>
            </a:pPr>
            <a:r>
              <a:rPr lang="en">
                <a:solidFill>
                  <a:schemeClr val="dk2"/>
                </a:solidFill>
                <a:latin typeface="Source Sans Pro"/>
                <a:ea typeface="Source Sans Pro"/>
                <a:cs typeface="Source Sans Pro"/>
                <a:sym typeface="Source Sans Pro"/>
              </a:rPr>
              <a:t>Quick look up with grades as of 4/5/22</a:t>
            </a:r>
            <a:endParaRPr>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t/>
            </a:r>
            <a:endParaRPr>
              <a:solidFill>
                <a:schemeClr val="dk2"/>
              </a:solidFill>
              <a:latin typeface="Source Sans Pro"/>
              <a:ea typeface="Source Sans Pro"/>
              <a:cs typeface="Source Sans Pro"/>
              <a:sym typeface="Source Sans Pro"/>
            </a:endParaRPr>
          </a:p>
          <a:p>
            <a:pPr indent="-317500" lvl="0" marL="457200" rtl="0" algn="l">
              <a:spcBef>
                <a:spcPts val="0"/>
              </a:spcBef>
              <a:spcAft>
                <a:spcPts val="0"/>
              </a:spcAft>
              <a:buClr>
                <a:schemeClr val="accent2"/>
              </a:buClr>
              <a:buSzPts val="1400"/>
              <a:buFont typeface="Source Sans Pro"/>
              <a:buChar char="●"/>
            </a:pPr>
            <a:r>
              <a:rPr b="1" lang="en">
                <a:solidFill>
                  <a:schemeClr val="accent2"/>
                </a:solidFill>
                <a:latin typeface="Source Sans Pro"/>
                <a:ea typeface="Source Sans Pro"/>
                <a:cs typeface="Source Sans Pro"/>
                <a:sym typeface="Source Sans Pro"/>
              </a:rPr>
              <a:t>Electronic Student Portfolios</a:t>
            </a:r>
            <a:endParaRPr b="1">
              <a:solidFill>
                <a:schemeClr val="accent2"/>
              </a:solidFill>
              <a:latin typeface="Source Sans Pro"/>
              <a:ea typeface="Source Sans Pro"/>
              <a:cs typeface="Source Sans Pro"/>
              <a:sym typeface="Source Sans Pro"/>
            </a:endParaRPr>
          </a:p>
          <a:p>
            <a:pPr indent="-317500" lvl="1" marL="914400" rtl="0" algn="l">
              <a:spcBef>
                <a:spcPts val="0"/>
              </a:spcBef>
              <a:spcAft>
                <a:spcPts val="0"/>
              </a:spcAft>
              <a:buClr>
                <a:schemeClr val="dk2"/>
              </a:buClr>
              <a:buSzPts val="1400"/>
              <a:buFont typeface="Source Sans Pro"/>
              <a:buChar char="○"/>
            </a:pPr>
            <a:r>
              <a:rPr lang="en">
                <a:solidFill>
                  <a:schemeClr val="dk2"/>
                </a:solidFill>
                <a:latin typeface="Source Sans Pro"/>
                <a:ea typeface="Source Sans Pro"/>
                <a:cs typeface="Source Sans Pro"/>
                <a:sym typeface="Source Sans Pro"/>
              </a:rPr>
              <a:t>Goal is for students to utilize google folder created by Mrs. Lackey to house high school resume, college application essays, scholarship essays, volunteer logs, and any other important documents they’ll need for college applications</a:t>
            </a:r>
            <a:endParaRPr>
              <a:solidFill>
                <a:schemeClr val="dk2"/>
              </a:solidFill>
              <a:latin typeface="Source Sans Pro"/>
              <a:ea typeface="Source Sans Pro"/>
              <a:cs typeface="Source Sans Pro"/>
              <a:sym typeface="Source Sans Pro"/>
            </a:endParaRPr>
          </a:p>
          <a:p>
            <a:pPr indent="-317500" lvl="1" marL="914400" rtl="0" algn="l">
              <a:spcBef>
                <a:spcPts val="0"/>
              </a:spcBef>
              <a:spcAft>
                <a:spcPts val="0"/>
              </a:spcAft>
              <a:buClr>
                <a:schemeClr val="dk2"/>
              </a:buClr>
              <a:buSzPts val="1400"/>
              <a:buFont typeface="Source Sans Pro"/>
              <a:buChar char="○"/>
            </a:pPr>
            <a:r>
              <a:rPr lang="en" u="sng">
                <a:solidFill>
                  <a:schemeClr val="hlink"/>
                </a:solidFill>
                <a:latin typeface="Source Sans Pro"/>
                <a:ea typeface="Source Sans Pro"/>
                <a:cs typeface="Source Sans Pro"/>
                <a:sym typeface="Source Sans Pro"/>
                <a:hlinkClick r:id="rId3"/>
              </a:rPr>
              <a:t>Example portfolio</a:t>
            </a:r>
            <a:endParaRPr>
              <a:solidFill>
                <a:schemeClr val="dk2"/>
              </a:solidFill>
              <a:latin typeface="Source Sans Pro"/>
              <a:ea typeface="Source Sans Pro"/>
              <a:cs typeface="Source Sans Pro"/>
              <a:sym typeface="Source Sans Pr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id="189" name="Google Shape;189;p30"/>
          <p:cNvPicPr preferRelativeResize="0"/>
          <p:nvPr/>
        </p:nvPicPr>
        <p:blipFill>
          <a:blip r:embed="rId3">
            <a:alphaModFix/>
          </a:blip>
          <a:stretch>
            <a:fillRect/>
          </a:stretch>
        </p:blipFill>
        <p:spPr>
          <a:xfrm>
            <a:off x="124549" y="0"/>
            <a:ext cx="3973153" cy="5143501"/>
          </a:xfrm>
          <a:prstGeom prst="rect">
            <a:avLst/>
          </a:prstGeom>
          <a:noFill/>
          <a:ln>
            <a:noFill/>
          </a:ln>
        </p:spPr>
      </p:pic>
      <p:pic>
        <p:nvPicPr>
          <p:cNvPr id="190" name="Google Shape;190;p30"/>
          <p:cNvPicPr preferRelativeResize="0"/>
          <p:nvPr/>
        </p:nvPicPr>
        <p:blipFill>
          <a:blip r:embed="rId4">
            <a:alphaModFix/>
          </a:blip>
          <a:stretch>
            <a:fillRect/>
          </a:stretch>
        </p:blipFill>
        <p:spPr>
          <a:xfrm>
            <a:off x="5029850" y="0"/>
            <a:ext cx="4012401" cy="53272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96" name="Google Shape;196;p31"/>
          <p:cNvSpPr txBox="1"/>
          <p:nvPr>
            <p:ph idx="4294967295" type="ctrTitle"/>
          </p:nvPr>
        </p:nvSpPr>
        <p:spPr>
          <a:xfrm>
            <a:off x="1670800" y="275500"/>
            <a:ext cx="6027900" cy="65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5E2B97"/>
                </a:solidFill>
              </a:rPr>
              <a:t>College Readiness  </a:t>
            </a:r>
            <a:endParaRPr sz="2400">
              <a:solidFill>
                <a:srgbClr val="5E2B97"/>
              </a:solidFill>
            </a:endParaRPr>
          </a:p>
          <a:p>
            <a:pPr indent="0" lvl="0" marL="0" rtl="0" algn="ctr">
              <a:spcBef>
                <a:spcPts val="0"/>
              </a:spcBef>
              <a:spcAft>
                <a:spcPts val="0"/>
              </a:spcAft>
              <a:buNone/>
            </a:pPr>
            <a:r>
              <a:t/>
            </a:r>
            <a:endParaRPr sz="2400">
              <a:solidFill>
                <a:srgbClr val="5E2B97"/>
              </a:solidFill>
            </a:endParaRPr>
          </a:p>
        </p:txBody>
      </p:sp>
      <p:sp>
        <p:nvSpPr>
          <p:cNvPr id="197" name="Google Shape;197;p31"/>
          <p:cNvSpPr txBox="1"/>
          <p:nvPr/>
        </p:nvSpPr>
        <p:spPr>
          <a:xfrm>
            <a:off x="366600" y="931900"/>
            <a:ext cx="4421400" cy="326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2"/>
                </a:solidFill>
                <a:latin typeface="Raleway"/>
                <a:ea typeface="Raleway"/>
                <a:cs typeface="Raleway"/>
                <a:sym typeface="Raleway"/>
              </a:rPr>
              <a:t>College Entrance Exams </a:t>
            </a:r>
            <a:endParaRPr b="1" sz="1600">
              <a:solidFill>
                <a:schemeClr val="accent2"/>
              </a:solidFill>
              <a:latin typeface="Raleway"/>
              <a:ea typeface="Raleway"/>
              <a:cs typeface="Raleway"/>
              <a:sym typeface="Raleway"/>
            </a:endParaRPr>
          </a:p>
          <a:p>
            <a:pPr indent="0" lvl="0" marL="0" rtl="0" algn="l">
              <a:spcBef>
                <a:spcPts val="0"/>
              </a:spcBef>
              <a:spcAft>
                <a:spcPts val="0"/>
              </a:spcAft>
              <a:buNone/>
            </a:pPr>
            <a:r>
              <a:t/>
            </a:r>
            <a:endParaRPr b="1" sz="1600">
              <a:solidFill>
                <a:schemeClr val="dk2"/>
              </a:solidFill>
              <a:latin typeface="Raleway"/>
              <a:ea typeface="Raleway"/>
              <a:cs typeface="Raleway"/>
              <a:sym typeface="Raleway"/>
            </a:endParaRPr>
          </a:p>
          <a:p>
            <a:pPr indent="-317500" lvl="0" marL="457200" rtl="0" algn="l">
              <a:spcBef>
                <a:spcPts val="0"/>
              </a:spcBef>
              <a:spcAft>
                <a:spcPts val="0"/>
              </a:spcAft>
              <a:buClr>
                <a:schemeClr val="dk2"/>
              </a:buClr>
              <a:buSzPts val="1400"/>
              <a:buFont typeface="Source Sans Pro"/>
              <a:buChar char="●"/>
            </a:pPr>
            <a:r>
              <a:rPr lang="en">
                <a:solidFill>
                  <a:schemeClr val="dk2"/>
                </a:solidFill>
                <a:latin typeface="Source Sans Pro"/>
                <a:ea typeface="Source Sans Pro"/>
                <a:cs typeface="Source Sans Pro"/>
                <a:sym typeface="Source Sans Pro"/>
              </a:rPr>
              <a:t>9th Grade</a:t>
            </a:r>
            <a:endParaRPr>
              <a:solidFill>
                <a:schemeClr val="dk2"/>
              </a:solidFill>
              <a:latin typeface="Source Sans Pro"/>
              <a:ea typeface="Source Sans Pro"/>
              <a:cs typeface="Source Sans Pro"/>
              <a:sym typeface="Source Sans Pro"/>
            </a:endParaRPr>
          </a:p>
          <a:p>
            <a:pPr indent="-317500" lvl="1" marL="914400" rtl="0" algn="l">
              <a:spcBef>
                <a:spcPts val="0"/>
              </a:spcBef>
              <a:spcAft>
                <a:spcPts val="0"/>
              </a:spcAft>
              <a:buClr>
                <a:schemeClr val="dk2"/>
              </a:buClr>
              <a:buSzPts val="1400"/>
              <a:buFont typeface="Source Sans Pro"/>
              <a:buChar char="○"/>
            </a:pPr>
            <a:r>
              <a:rPr lang="en">
                <a:solidFill>
                  <a:schemeClr val="dk2"/>
                </a:solidFill>
                <a:latin typeface="Source Sans Pro"/>
                <a:ea typeface="Source Sans Pro"/>
                <a:cs typeface="Source Sans Pro"/>
                <a:sym typeface="Source Sans Pro"/>
              </a:rPr>
              <a:t>Fall PreACT 8/9</a:t>
            </a:r>
            <a:endParaRPr>
              <a:solidFill>
                <a:schemeClr val="dk2"/>
              </a:solidFill>
              <a:latin typeface="Source Sans Pro"/>
              <a:ea typeface="Source Sans Pro"/>
              <a:cs typeface="Source Sans Pro"/>
              <a:sym typeface="Source Sans Pro"/>
            </a:endParaRPr>
          </a:p>
          <a:p>
            <a:pPr indent="0" lvl="0" marL="914400" rtl="0" algn="l">
              <a:spcBef>
                <a:spcPts val="0"/>
              </a:spcBef>
              <a:spcAft>
                <a:spcPts val="0"/>
              </a:spcAft>
              <a:buNone/>
            </a:pPr>
            <a:r>
              <a:t/>
            </a:r>
            <a:endParaRPr>
              <a:solidFill>
                <a:schemeClr val="dk2"/>
              </a:solidFill>
              <a:latin typeface="Source Sans Pro"/>
              <a:ea typeface="Source Sans Pro"/>
              <a:cs typeface="Source Sans Pro"/>
              <a:sym typeface="Source Sans Pro"/>
            </a:endParaRPr>
          </a:p>
          <a:p>
            <a:pPr indent="-317500" lvl="0" marL="457200" rtl="0" algn="l">
              <a:spcBef>
                <a:spcPts val="0"/>
              </a:spcBef>
              <a:spcAft>
                <a:spcPts val="0"/>
              </a:spcAft>
              <a:buClr>
                <a:schemeClr val="dk2"/>
              </a:buClr>
              <a:buSzPts val="1400"/>
              <a:buFont typeface="Source Sans Pro"/>
              <a:buChar char="●"/>
            </a:pPr>
            <a:r>
              <a:rPr lang="en">
                <a:solidFill>
                  <a:schemeClr val="dk2"/>
                </a:solidFill>
                <a:latin typeface="Source Sans Pro"/>
                <a:ea typeface="Source Sans Pro"/>
                <a:cs typeface="Source Sans Pro"/>
                <a:sym typeface="Source Sans Pro"/>
              </a:rPr>
              <a:t>10th Grade</a:t>
            </a:r>
            <a:endParaRPr>
              <a:solidFill>
                <a:schemeClr val="dk2"/>
              </a:solidFill>
              <a:latin typeface="Source Sans Pro"/>
              <a:ea typeface="Source Sans Pro"/>
              <a:cs typeface="Source Sans Pro"/>
              <a:sym typeface="Source Sans Pro"/>
            </a:endParaRPr>
          </a:p>
          <a:p>
            <a:pPr indent="-317500" lvl="1" marL="914400" rtl="0" algn="l">
              <a:spcBef>
                <a:spcPts val="0"/>
              </a:spcBef>
              <a:spcAft>
                <a:spcPts val="0"/>
              </a:spcAft>
              <a:buClr>
                <a:schemeClr val="dk2"/>
              </a:buClr>
              <a:buSzPts val="1400"/>
              <a:buFont typeface="Source Sans Pro"/>
              <a:buChar char="○"/>
            </a:pPr>
            <a:r>
              <a:rPr lang="en">
                <a:solidFill>
                  <a:schemeClr val="dk2"/>
                </a:solidFill>
                <a:latin typeface="Source Sans Pro"/>
                <a:ea typeface="Source Sans Pro"/>
                <a:cs typeface="Source Sans Pro"/>
                <a:sym typeface="Source Sans Pro"/>
              </a:rPr>
              <a:t>Fall PSAT</a:t>
            </a:r>
            <a:endParaRPr>
              <a:solidFill>
                <a:schemeClr val="dk2"/>
              </a:solidFill>
              <a:latin typeface="Source Sans Pro"/>
              <a:ea typeface="Source Sans Pro"/>
              <a:cs typeface="Source Sans Pro"/>
              <a:sym typeface="Source Sans Pro"/>
            </a:endParaRPr>
          </a:p>
          <a:p>
            <a:pPr indent="-317500" lvl="1" marL="914400" rtl="0" algn="l">
              <a:spcBef>
                <a:spcPts val="0"/>
              </a:spcBef>
              <a:spcAft>
                <a:spcPts val="0"/>
              </a:spcAft>
              <a:buClr>
                <a:schemeClr val="dk2"/>
              </a:buClr>
              <a:buSzPts val="1400"/>
              <a:buFont typeface="Source Sans Pro"/>
              <a:buChar char="○"/>
            </a:pPr>
            <a:r>
              <a:rPr lang="en">
                <a:solidFill>
                  <a:schemeClr val="dk2"/>
                </a:solidFill>
                <a:latin typeface="Source Sans Pro"/>
                <a:ea typeface="Source Sans Pro"/>
                <a:cs typeface="Source Sans Pro"/>
                <a:sym typeface="Source Sans Pro"/>
              </a:rPr>
              <a:t>Fall PreACT 10</a:t>
            </a:r>
            <a:endParaRPr>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t/>
            </a:r>
            <a:endParaRPr>
              <a:solidFill>
                <a:schemeClr val="dk2"/>
              </a:solidFill>
              <a:latin typeface="Source Sans Pro"/>
              <a:ea typeface="Source Sans Pro"/>
              <a:cs typeface="Source Sans Pro"/>
              <a:sym typeface="Source Sans Pro"/>
            </a:endParaRPr>
          </a:p>
          <a:p>
            <a:pPr indent="-317500" lvl="0" marL="457200" rtl="0" algn="l">
              <a:spcBef>
                <a:spcPts val="0"/>
              </a:spcBef>
              <a:spcAft>
                <a:spcPts val="0"/>
              </a:spcAft>
              <a:buClr>
                <a:schemeClr val="dk2"/>
              </a:buClr>
              <a:buSzPts val="1400"/>
              <a:buFont typeface="Source Sans Pro"/>
              <a:buChar char="●"/>
            </a:pPr>
            <a:r>
              <a:rPr lang="en">
                <a:solidFill>
                  <a:schemeClr val="dk2"/>
                </a:solidFill>
                <a:latin typeface="Source Sans Pro"/>
                <a:ea typeface="Source Sans Pro"/>
                <a:cs typeface="Source Sans Pro"/>
                <a:sym typeface="Source Sans Pro"/>
              </a:rPr>
              <a:t>11th Grade</a:t>
            </a:r>
            <a:endParaRPr>
              <a:solidFill>
                <a:schemeClr val="dk2"/>
              </a:solidFill>
              <a:latin typeface="Source Sans Pro"/>
              <a:ea typeface="Source Sans Pro"/>
              <a:cs typeface="Source Sans Pro"/>
              <a:sym typeface="Source Sans Pro"/>
            </a:endParaRPr>
          </a:p>
          <a:p>
            <a:pPr indent="-317500" lvl="1" marL="914400" rtl="0" algn="l">
              <a:spcBef>
                <a:spcPts val="0"/>
              </a:spcBef>
              <a:spcAft>
                <a:spcPts val="0"/>
              </a:spcAft>
              <a:buClr>
                <a:schemeClr val="dk2"/>
              </a:buClr>
              <a:buSzPts val="1400"/>
              <a:buFont typeface="Source Sans Pro"/>
              <a:buChar char="○"/>
            </a:pPr>
            <a:r>
              <a:rPr lang="en">
                <a:solidFill>
                  <a:schemeClr val="dk2"/>
                </a:solidFill>
                <a:latin typeface="Source Sans Pro"/>
                <a:ea typeface="Source Sans Pro"/>
                <a:cs typeface="Source Sans Pro"/>
                <a:sym typeface="Source Sans Pro"/>
              </a:rPr>
              <a:t>Winter ACT</a:t>
            </a:r>
            <a:endParaRPr>
              <a:solidFill>
                <a:schemeClr val="dk2"/>
              </a:solidFill>
              <a:latin typeface="Source Sans Pro"/>
              <a:ea typeface="Source Sans Pro"/>
              <a:cs typeface="Source Sans Pro"/>
              <a:sym typeface="Source Sans Pro"/>
            </a:endParaRPr>
          </a:p>
          <a:p>
            <a:pPr indent="-317500" lvl="1" marL="914400" rtl="0" algn="l">
              <a:spcBef>
                <a:spcPts val="0"/>
              </a:spcBef>
              <a:spcAft>
                <a:spcPts val="0"/>
              </a:spcAft>
              <a:buClr>
                <a:schemeClr val="dk2"/>
              </a:buClr>
              <a:buSzPts val="1400"/>
              <a:buFont typeface="Source Sans Pro"/>
              <a:buChar char="○"/>
            </a:pPr>
            <a:r>
              <a:rPr lang="en">
                <a:solidFill>
                  <a:schemeClr val="dk2"/>
                </a:solidFill>
                <a:latin typeface="Source Sans Pro"/>
                <a:ea typeface="Source Sans Pro"/>
                <a:cs typeface="Source Sans Pro"/>
                <a:sym typeface="Source Sans Pro"/>
              </a:rPr>
              <a:t>SAT </a:t>
            </a:r>
            <a:r>
              <a:rPr lang="en" sz="1100">
                <a:solidFill>
                  <a:schemeClr val="dk2"/>
                </a:solidFill>
                <a:latin typeface="Source Sans Pro"/>
                <a:ea typeface="Source Sans Pro"/>
                <a:cs typeface="Source Sans Pro"/>
                <a:sym typeface="Source Sans Pro"/>
              </a:rPr>
              <a:t>(Recommended to Compare to ACT Score)</a:t>
            </a:r>
            <a:endParaRPr sz="1100">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t/>
            </a:r>
            <a:endParaRPr>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t/>
            </a:r>
            <a:endParaRPr/>
          </a:p>
        </p:txBody>
      </p:sp>
      <p:sp>
        <p:nvSpPr>
          <p:cNvPr id="198" name="Google Shape;198;p31"/>
          <p:cNvSpPr txBox="1"/>
          <p:nvPr/>
        </p:nvSpPr>
        <p:spPr>
          <a:xfrm>
            <a:off x="366600" y="3839500"/>
            <a:ext cx="8120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Source Sans Pro"/>
                <a:ea typeface="Source Sans Pro"/>
                <a:cs typeface="Source Sans Pro"/>
                <a:sym typeface="Source Sans Pro"/>
              </a:rPr>
              <a:t>Note:  We will begin meeting with our rising juniors next fall to begin developing post-secondary plans.</a:t>
            </a:r>
            <a:endParaRPr>
              <a:solidFill>
                <a:schemeClr val="dk2"/>
              </a:solidFill>
            </a:endParaRPr>
          </a:p>
        </p:txBody>
      </p:sp>
      <p:pic>
        <p:nvPicPr>
          <p:cNvPr id="199" name="Google Shape;199;p31"/>
          <p:cNvPicPr preferRelativeResize="0"/>
          <p:nvPr/>
        </p:nvPicPr>
        <p:blipFill>
          <a:blip r:embed="rId3">
            <a:alphaModFix/>
          </a:blip>
          <a:stretch>
            <a:fillRect/>
          </a:stretch>
        </p:blipFill>
        <p:spPr>
          <a:xfrm>
            <a:off x="3680650" y="1046648"/>
            <a:ext cx="4421399" cy="2223662"/>
          </a:xfrm>
          <a:prstGeom prst="rect">
            <a:avLst/>
          </a:prstGeom>
          <a:noFill/>
          <a:ln>
            <a:noFill/>
          </a:ln>
        </p:spPr>
      </p:pic>
      <p:sp>
        <p:nvSpPr>
          <p:cNvPr id="200" name="Google Shape;200;p31"/>
          <p:cNvSpPr txBox="1"/>
          <p:nvPr/>
        </p:nvSpPr>
        <p:spPr>
          <a:xfrm>
            <a:off x="467200" y="4264125"/>
            <a:ext cx="81207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300"/>
              <a:t>https://www.northcarolina.edu/future-students/transfer-students/nc-community-college-transfer/</a:t>
            </a:r>
            <a:endParaRPr b="1" i="1" sz="13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04" name="Shape 204"/>
        <p:cNvGrpSpPr/>
        <p:nvPr/>
      </p:nvGrpSpPr>
      <p:grpSpPr>
        <a:xfrm>
          <a:off x="0" y="0"/>
          <a:ext cx="0" cy="0"/>
          <a:chOff x="0" y="0"/>
          <a:chExt cx="0" cy="0"/>
        </a:xfrm>
      </p:grpSpPr>
      <p:sp>
        <p:nvSpPr>
          <p:cNvPr id="205" name="Google Shape;205;p32"/>
          <p:cNvSpPr txBox="1"/>
          <p:nvPr>
            <p:ph type="title"/>
          </p:nvPr>
        </p:nvSpPr>
        <p:spPr>
          <a:xfrm>
            <a:off x="384726" y="467775"/>
            <a:ext cx="8500200" cy="474600"/>
          </a:xfrm>
          <a:prstGeom prst="rect">
            <a:avLst/>
          </a:prstGeom>
          <a:noFill/>
          <a:ln>
            <a:noFill/>
          </a:ln>
        </p:spPr>
        <p:txBody>
          <a:bodyPr anchorCtr="0" anchor="t" bIns="0" lIns="0" spcFirstLastPara="1" rIns="0" wrap="square" tIns="12700">
            <a:spAutoFit/>
          </a:bodyPr>
          <a:lstStyle/>
          <a:p>
            <a:pPr indent="0" lvl="0" marL="12700" rtl="0" algn="ctr">
              <a:lnSpc>
                <a:spcPct val="100000"/>
              </a:lnSpc>
              <a:spcBef>
                <a:spcPts val="0"/>
              </a:spcBef>
              <a:spcAft>
                <a:spcPts val="0"/>
              </a:spcAft>
              <a:buNone/>
            </a:pPr>
            <a:r>
              <a:rPr b="1" lang="en" sz="3000">
                <a:solidFill>
                  <a:srgbClr val="2A3890"/>
                </a:solidFill>
              </a:rPr>
              <a:t>The PreACT </a:t>
            </a:r>
            <a:endParaRPr b="1" sz="3000"/>
          </a:p>
        </p:txBody>
      </p:sp>
      <p:sp>
        <p:nvSpPr>
          <p:cNvPr id="206" name="Google Shape;206;p32"/>
          <p:cNvSpPr/>
          <p:nvPr/>
        </p:nvSpPr>
        <p:spPr>
          <a:xfrm>
            <a:off x="431949" y="1304872"/>
            <a:ext cx="2628900" cy="3416935"/>
          </a:xfrm>
          <a:custGeom>
            <a:rect b="b" l="l" r="r" t="t"/>
            <a:pathLst>
              <a:path extrusionOk="0" h="3416935" w="2628900">
                <a:moveTo>
                  <a:pt x="0" y="0"/>
                </a:moveTo>
                <a:lnTo>
                  <a:pt x="2628894" y="0"/>
                </a:lnTo>
                <a:lnTo>
                  <a:pt x="2628894" y="3416393"/>
                </a:lnTo>
                <a:lnTo>
                  <a:pt x="0" y="3416393"/>
                </a:lnTo>
                <a:lnTo>
                  <a:pt x="0" y="0"/>
                </a:lnTo>
                <a:close/>
              </a:path>
            </a:pathLst>
          </a:custGeom>
          <a:noFill/>
          <a:ln cap="flat" cmpd="sng" w="9525">
            <a:solidFill>
              <a:srgbClr val="2A389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07" name="Google Shape;207;p32"/>
          <p:cNvSpPr txBox="1"/>
          <p:nvPr/>
        </p:nvSpPr>
        <p:spPr>
          <a:xfrm>
            <a:off x="435136" y="1033022"/>
            <a:ext cx="2619300" cy="354000"/>
          </a:xfrm>
          <a:prstGeom prst="rect">
            <a:avLst/>
          </a:prstGeom>
          <a:solidFill>
            <a:srgbClr val="2A3890"/>
          </a:solidFill>
          <a:ln>
            <a:noFill/>
          </a:ln>
        </p:spPr>
        <p:txBody>
          <a:bodyPr anchorCtr="0" anchor="t" bIns="0" lIns="0" spcFirstLastPara="1" rIns="0" wrap="square" tIns="76200">
            <a:spAutoFit/>
          </a:bodyPr>
          <a:lstStyle/>
          <a:p>
            <a:pPr indent="0" lvl="0" marL="154940" marR="0" rtl="0" algn="l">
              <a:lnSpc>
                <a:spcPct val="100000"/>
              </a:lnSpc>
              <a:spcBef>
                <a:spcPts val="0"/>
              </a:spcBef>
              <a:spcAft>
                <a:spcPts val="0"/>
              </a:spcAft>
              <a:buNone/>
            </a:pPr>
            <a:r>
              <a:rPr lang="en" sz="1800">
                <a:solidFill>
                  <a:srgbClr val="FFFFFF"/>
                </a:solidFill>
                <a:latin typeface="Roboto"/>
                <a:ea typeface="Roboto"/>
                <a:cs typeface="Roboto"/>
                <a:sym typeface="Roboto"/>
              </a:rPr>
              <a:t>What is the PreACT?</a:t>
            </a:r>
            <a:endParaRPr sz="1800">
              <a:latin typeface="Roboto"/>
              <a:ea typeface="Roboto"/>
              <a:cs typeface="Roboto"/>
              <a:sym typeface="Roboto"/>
            </a:endParaRPr>
          </a:p>
        </p:txBody>
      </p:sp>
      <p:sp>
        <p:nvSpPr>
          <p:cNvPr id="208" name="Google Shape;208;p32"/>
          <p:cNvSpPr txBox="1"/>
          <p:nvPr/>
        </p:nvSpPr>
        <p:spPr>
          <a:xfrm>
            <a:off x="436700" y="1387025"/>
            <a:ext cx="2619300" cy="3077400"/>
          </a:xfrm>
          <a:prstGeom prst="rect">
            <a:avLst/>
          </a:prstGeom>
          <a:noFill/>
          <a:ln>
            <a:noFill/>
          </a:ln>
        </p:spPr>
        <p:txBody>
          <a:bodyPr anchorCtr="0" anchor="t" bIns="0" lIns="0" spcFirstLastPara="1" rIns="0" wrap="square" tIns="6350">
            <a:spAutoFit/>
          </a:bodyPr>
          <a:lstStyle/>
          <a:p>
            <a:pPr indent="-304800" lvl="0" marL="457200" marR="0" rtl="0" algn="l">
              <a:lnSpc>
                <a:spcPct val="100000"/>
              </a:lnSpc>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PreACT and the ACT® tests cover the same subject areas:  Math, Science, English, Reading.</a:t>
            </a:r>
            <a:endParaRPr sz="1200">
              <a:solidFill>
                <a:schemeClr val="dk1"/>
              </a:solidFill>
              <a:latin typeface="Roboto"/>
              <a:ea typeface="Roboto"/>
              <a:cs typeface="Roboto"/>
              <a:sym typeface="Roboto"/>
            </a:endParaRPr>
          </a:p>
          <a:p>
            <a:pPr indent="0" lvl="0" marL="170815" marR="274955" rtl="0" algn="l">
              <a:lnSpc>
                <a:spcPct val="114599"/>
              </a:lnSpc>
              <a:spcBef>
                <a:spcPts val="60"/>
              </a:spcBef>
              <a:spcAft>
                <a:spcPts val="0"/>
              </a:spcAft>
              <a:buNone/>
            </a:pPr>
            <a:r>
              <a:t/>
            </a:r>
            <a:endParaRPr sz="1200">
              <a:solidFill>
                <a:schemeClr val="dk1"/>
              </a:solidFill>
              <a:latin typeface="Roboto"/>
              <a:ea typeface="Roboto"/>
              <a:cs typeface="Roboto"/>
              <a:sym typeface="Roboto"/>
            </a:endParaRPr>
          </a:p>
          <a:p>
            <a:pPr indent="-304800" lvl="0" marL="457200" marR="274955" rtl="0" algn="l">
              <a:lnSpc>
                <a:spcPct val="114599"/>
              </a:lnSpc>
              <a:spcBef>
                <a:spcPts val="60"/>
              </a:spcBef>
              <a:spcAft>
                <a:spcPts val="0"/>
              </a:spcAft>
              <a:buClr>
                <a:schemeClr val="dk1"/>
              </a:buClr>
              <a:buSzPts val="1200"/>
              <a:buFont typeface="Roboto"/>
              <a:buChar char="●"/>
            </a:pPr>
            <a:r>
              <a:rPr lang="en" sz="1200">
                <a:solidFill>
                  <a:schemeClr val="dk1"/>
                </a:solidFill>
                <a:latin typeface="Roboto"/>
                <a:ea typeface="Roboto"/>
                <a:cs typeface="Roboto"/>
                <a:sym typeface="Roboto"/>
              </a:rPr>
              <a:t>The PreACT and the ACT  measure your college readiness  skills as you progress through  high school. </a:t>
            </a:r>
            <a:endParaRPr sz="1200">
              <a:solidFill>
                <a:schemeClr val="dk1"/>
              </a:solidFill>
              <a:latin typeface="Roboto"/>
              <a:ea typeface="Roboto"/>
              <a:cs typeface="Roboto"/>
              <a:sym typeface="Roboto"/>
            </a:endParaRPr>
          </a:p>
          <a:p>
            <a:pPr indent="0" lvl="0" marL="0" marR="274955" rtl="0" algn="l">
              <a:lnSpc>
                <a:spcPct val="114599"/>
              </a:lnSpc>
              <a:spcBef>
                <a:spcPts val="60"/>
              </a:spcBef>
              <a:spcAft>
                <a:spcPts val="0"/>
              </a:spcAft>
              <a:buNone/>
            </a:pPr>
            <a:r>
              <a:t/>
            </a:r>
            <a:endParaRPr sz="1200">
              <a:solidFill>
                <a:schemeClr val="dk1"/>
              </a:solidFill>
              <a:latin typeface="Roboto"/>
              <a:ea typeface="Roboto"/>
              <a:cs typeface="Roboto"/>
              <a:sym typeface="Roboto"/>
            </a:endParaRPr>
          </a:p>
          <a:p>
            <a:pPr indent="-304800" lvl="0" marL="457200" marR="274955" rtl="0" algn="l">
              <a:lnSpc>
                <a:spcPct val="114599"/>
              </a:lnSpc>
              <a:spcBef>
                <a:spcPts val="60"/>
              </a:spcBef>
              <a:spcAft>
                <a:spcPts val="0"/>
              </a:spcAft>
              <a:buClr>
                <a:schemeClr val="dk1"/>
              </a:buClr>
              <a:buSzPts val="1200"/>
              <a:buFont typeface="Roboto"/>
              <a:buChar char="●"/>
            </a:pPr>
            <a:r>
              <a:rPr lang="en" sz="1200">
                <a:solidFill>
                  <a:schemeClr val="dk1"/>
                </a:solidFill>
                <a:latin typeface="Roboto"/>
                <a:ea typeface="Roboto"/>
                <a:cs typeface="Roboto"/>
                <a:sym typeface="Roboto"/>
              </a:rPr>
              <a:t>PreACT scores  can be used to predict how you’ll score when you take the ACT as an 11th grader.</a:t>
            </a:r>
            <a:endParaRPr sz="1200">
              <a:solidFill>
                <a:schemeClr val="dk1"/>
              </a:solidFill>
              <a:latin typeface="Roboto"/>
              <a:ea typeface="Roboto"/>
              <a:cs typeface="Roboto"/>
              <a:sym typeface="Roboto"/>
            </a:endParaRPr>
          </a:p>
        </p:txBody>
      </p:sp>
      <p:sp>
        <p:nvSpPr>
          <p:cNvPr id="209" name="Google Shape;209;p32"/>
          <p:cNvSpPr/>
          <p:nvPr/>
        </p:nvSpPr>
        <p:spPr>
          <a:xfrm>
            <a:off x="3320443" y="1304872"/>
            <a:ext cx="2628900" cy="3416935"/>
          </a:xfrm>
          <a:custGeom>
            <a:rect b="b" l="l" r="r" t="t"/>
            <a:pathLst>
              <a:path extrusionOk="0" h="3416935" w="2628900">
                <a:moveTo>
                  <a:pt x="0" y="0"/>
                </a:moveTo>
                <a:lnTo>
                  <a:pt x="2628894" y="0"/>
                </a:lnTo>
                <a:lnTo>
                  <a:pt x="2628894" y="3416393"/>
                </a:lnTo>
                <a:lnTo>
                  <a:pt x="0" y="3416393"/>
                </a:lnTo>
                <a:lnTo>
                  <a:pt x="0" y="0"/>
                </a:lnTo>
                <a:close/>
              </a:path>
            </a:pathLst>
          </a:custGeom>
          <a:noFill/>
          <a:ln cap="flat" cmpd="sng" w="9525">
            <a:solidFill>
              <a:srgbClr val="2A389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10" name="Google Shape;210;p32"/>
          <p:cNvSpPr txBox="1"/>
          <p:nvPr/>
        </p:nvSpPr>
        <p:spPr>
          <a:xfrm>
            <a:off x="3325218" y="1033022"/>
            <a:ext cx="2619300" cy="354000"/>
          </a:xfrm>
          <a:prstGeom prst="rect">
            <a:avLst/>
          </a:prstGeom>
          <a:solidFill>
            <a:srgbClr val="2A3890"/>
          </a:solidFill>
          <a:ln>
            <a:noFill/>
          </a:ln>
        </p:spPr>
        <p:txBody>
          <a:bodyPr anchorCtr="0" anchor="t" bIns="0" lIns="0" spcFirstLastPara="1" rIns="0" wrap="square" tIns="76200">
            <a:spAutoFit/>
          </a:bodyPr>
          <a:lstStyle/>
          <a:p>
            <a:pPr indent="0" lvl="0" marL="149860" marR="0" rtl="0" algn="l">
              <a:lnSpc>
                <a:spcPct val="100000"/>
              </a:lnSpc>
              <a:spcBef>
                <a:spcPts val="0"/>
              </a:spcBef>
              <a:spcAft>
                <a:spcPts val="0"/>
              </a:spcAft>
              <a:buNone/>
            </a:pPr>
            <a:r>
              <a:rPr lang="en" sz="1800">
                <a:solidFill>
                  <a:srgbClr val="FFFFFF"/>
                </a:solidFill>
                <a:latin typeface="Roboto"/>
                <a:ea typeface="Roboto"/>
                <a:cs typeface="Roboto"/>
                <a:sym typeface="Roboto"/>
              </a:rPr>
              <a:t>What should I do next?</a:t>
            </a:r>
            <a:endParaRPr sz="1800">
              <a:latin typeface="Roboto"/>
              <a:ea typeface="Roboto"/>
              <a:cs typeface="Roboto"/>
              <a:sym typeface="Roboto"/>
            </a:endParaRPr>
          </a:p>
        </p:txBody>
      </p:sp>
      <p:sp>
        <p:nvSpPr>
          <p:cNvPr id="211" name="Google Shape;211;p32"/>
          <p:cNvSpPr txBox="1"/>
          <p:nvPr/>
        </p:nvSpPr>
        <p:spPr>
          <a:xfrm>
            <a:off x="3325200" y="1387025"/>
            <a:ext cx="2619300" cy="3232800"/>
          </a:xfrm>
          <a:prstGeom prst="rect">
            <a:avLst/>
          </a:prstGeom>
          <a:noFill/>
          <a:ln>
            <a:noFill/>
          </a:ln>
        </p:spPr>
        <p:txBody>
          <a:bodyPr anchorCtr="0" anchor="t" bIns="0" lIns="0" spcFirstLastPara="1" rIns="0" wrap="square" tIns="12700">
            <a:spAutoFit/>
          </a:bodyPr>
          <a:lstStyle/>
          <a:p>
            <a:pPr indent="-301625" lvl="0" marL="457200" marR="318135" rtl="0" algn="l">
              <a:lnSpc>
                <a:spcPct val="114599"/>
              </a:lnSpc>
              <a:spcBef>
                <a:spcPts val="0"/>
              </a:spcBef>
              <a:spcAft>
                <a:spcPts val="0"/>
              </a:spcAft>
              <a:buSzPts val="1150"/>
              <a:buFont typeface="Roboto"/>
              <a:buChar char="●"/>
            </a:pPr>
            <a:r>
              <a:rPr lang="en" sz="1150">
                <a:solidFill>
                  <a:schemeClr val="dk1"/>
                </a:solidFill>
                <a:latin typeface="Roboto"/>
                <a:ea typeface="Roboto"/>
                <a:cs typeface="Roboto"/>
                <a:sym typeface="Roboto"/>
              </a:rPr>
              <a:t>Meet with Mrs. Lackey for an in depth look at your scores and to develop a personalized plan.</a:t>
            </a:r>
            <a:endParaRPr sz="1150">
              <a:solidFill>
                <a:schemeClr val="dk1"/>
              </a:solidFill>
              <a:latin typeface="Roboto"/>
              <a:ea typeface="Roboto"/>
              <a:cs typeface="Roboto"/>
              <a:sym typeface="Roboto"/>
            </a:endParaRPr>
          </a:p>
          <a:p>
            <a:pPr indent="0" lvl="0" marL="457200" marR="318135" rtl="0" algn="l">
              <a:lnSpc>
                <a:spcPct val="114599"/>
              </a:lnSpc>
              <a:spcBef>
                <a:spcPts val="0"/>
              </a:spcBef>
              <a:spcAft>
                <a:spcPts val="0"/>
              </a:spcAft>
              <a:buNone/>
            </a:pPr>
            <a:r>
              <a:t/>
            </a:r>
            <a:endParaRPr sz="1150">
              <a:solidFill>
                <a:schemeClr val="dk1"/>
              </a:solidFill>
              <a:latin typeface="Roboto"/>
              <a:ea typeface="Roboto"/>
              <a:cs typeface="Roboto"/>
              <a:sym typeface="Roboto"/>
            </a:endParaRPr>
          </a:p>
          <a:p>
            <a:pPr indent="-301625" lvl="0" marL="457200" marR="318135" rtl="0" algn="l">
              <a:lnSpc>
                <a:spcPct val="114599"/>
              </a:lnSpc>
              <a:spcBef>
                <a:spcPts val="0"/>
              </a:spcBef>
              <a:spcAft>
                <a:spcPts val="0"/>
              </a:spcAft>
              <a:buSzPts val="1150"/>
              <a:buFont typeface="Roboto"/>
              <a:buChar char="●"/>
            </a:pPr>
            <a:r>
              <a:rPr lang="en" sz="1150">
                <a:latin typeface="Roboto"/>
                <a:ea typeface="Roboto"/>
                <a:cs typeface="Roboto"/>
                <a:sym typeface="Roboto"/>
              </a:rPr>
              <a:t>Work with your teachers in subject areas you wish to improve (look at detailed results on your score report).</a:t>
            </a:r>
            <a:endParaRPr sz="1150">
              <a:latin typeface="Roboto"/>
              <a:ea typeface="Roboto"/>
              <a:cs typeface="Roboto"/>
              <a:sym typeface="Roboto"/>
            </a:endParaRPr>
          </a:p>
          <a:p>
            <a:pPr indent="0" lvl="0" marL="0" marR="318135" rtl="0" algn="l">
              <a:lnSpc>
                <a:spcPct val="114599"/>
              </a:lnSpc>
              <a:spcBef>
                <a:spcPts val="0"/>
              </a:spcBef>
              <a:spcAft>
                <a:spcPts val="0"/>
              </a:spcAft>
              <a:buNone/>
            </a:pPr>
            <a:r>
              <a:t/>
            </a:r>
            <a:endParaRPr sz="1150">
              <a:latin typeface="Roboto"/>
              <a:ea typeface="Roboto"/>
              <a:cs typeface="Roboto"/>
              <a:sym typeface="Roboto"/>
            </a:endParaRPr>
          </a:p>
          <a:p>
            <a:pPr indent="-301625" lvl="0" marL="457200" marR="238125" rtl="0" algn="l">
              <a:lnSpc>
                <a:spcPct val="114599"/>
              </a:lnSpc>
              <a:spcBef>
                <a:spcPts val="0"/>
              </a:spcBef>
              <a:spcAft>
                <a:spcPts val="0"/>
              </a:spcAft>
              <a:buSzPts val="1150"/>
              <a:buFont typeface="Roboto"/>
              <a:buChar char="●"/>
            </a:pPr>
            <a:r>
              <a:rPr lang="en" sz="1150">
                <a:latin typeface="Roboto"/>
                <a:ea typeface="Roboto"/>
                <a:cs typeface="Roboto"/>
                <a:sym typeface="Roboto"/>
              </a:rPr>
              <a:t>Keep in mind that the score range for ACT is only an estimate. You need to keep working at learning to ensure the highest score possible.</a:t>
            </a:r>
            <a:endParaRPr sz="1150">
              <a:latin typeface="Roboto"/>
              <a:ea typeface="Roboto"/>
              <a:cs typeface="Roboto"/>
              <a:sym typeface="Roboto"/>
            </a:endParaRPr>
          </a:p>
        </p:txBody>
      </p:sp>
      <p:sp>
        <p:nvSpPr>
          <p:cNvPr id="212" name="Google Shape;212;p32"/>
          <p:cNvSpPr/>
          <p:nvPr/>
        </p:nvSpPr>
        <p:spPr>
          <a:xfrm>
            <a:off x="6208962" y="1273209"/>
            <a:ext cx="2628900" cy="3416935"/>
          </a:xfrm>
          <a:custGeom>
            <a:rect b="b" l="l" r="r" t="t"/>
            <a:pathLst>
              <a:path extrusionOk="0" h="3416935" w="2628900">
                <a:moveTo>
                  <a:pt x="0" y="0"/>
                </a:moveTo>
                <a:lnTo>
                  <a:pt x="2628894" y="0"/>
                </a:lnTo>
                <a:lnTo>
                  <a:pt x="2628894" y="3416393"/>
                </a:lnTo>
                <a:lnTo>
                  <a:pt x="0" y="3416393"/>
                </a:lnTo>
                <a:lnTo>
                  <a:pt x="0" y="0"/>
                </a:lnTo>
                <a:close/>
              </a:path>
            </a:pathLst>
          </a:custGeom>
          <a:noFill/>
          <a:ln cap="flat" cmpd="sng" w="9525">
            <a:solidFill>
              <a:srgbClr val="2A389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13" name="Google Shape;213;p32"/>
          <p:cNvSpPr txBox="1"/>
          <p:nvPr/>
        </p:nvSpPr>
        <p:spPr>
          <a:xfrm>
            <a:off x="6208950" y="1033025"/>
            <a:ext cx="2619300" cy="633600"/>
          </a:xfrm>
          <a:prstGeom prst="rect">
            <a:avLst/>
          </a:prstGeom>
          <a:solidFill>
            <a:srgbClr val="2A3890"/>
          </a:solidFill>
          <a:ln>
            <a:noFill/>
          </a:ln>
        </p:spPr>
        <p:txBody>
          <a:bodyPr anchorCtr="0" anchor="t" bIns="0" lIns="0" spcFirstLastPara="1" rIns="0" wrap="square" tIns="78725">
            <a:spAutoFit/>
          </a:bodyPr>
          <a:lstStyle/>
          <a:p>
            <a:pPr indent="0" lvl="0" marL="137795" marR="0" rtl="0" algn="l">
              <a:lnSpc>
                <a:spcPct val="100000"/>
              </a:lnSpc>
              <a:spcBef>
                <a:spcPts val="0"/>
              </a:spcBef>
              <a:spcAft>
                <a:spcPts val="0"/>
              </a:spcAft>
              <a:buNone/>
            </a:pPr>
            <a:r>
              <a:rPr lang="en" sz="1800">
                <a:solidFill>
                  <a:srgbClr val="FFFFFF"/>
                </a:solidFill>
                <a:latin typeface="Roboto"/>
                <a:ea typeface="Roboto"/>
                <a:cs typeface="Roboto"/>
                <a:sym typeface="Roboto"/>
              </a:rPr>
              <a:t>How can I improve my score?</a:t>
            </a:r>
            <a:endParaRPr sz="1800">
              <a:latin typeface="Roboto"/>
              <a:ea typeface="Roboto"/>
              <a:cs typeface="Roboto"/>
              <a:sym typeface="Roboto"/>
            </a:endParaRPr>
          </a:p>
        </p:txBody>
      </p:sp>
      <p:sp>
        <p:nvSpPr>
          <p:cNvPr id="214" name="Google Shape;214;p32"/>
          <p:cNvSpPr txBox="1"/>
          <p:nvPr/>
        </p:nvSpPr>
        <p:spPr>
          <a:xfrm>
            <a:off x="6220150" y="1788425"/>
            <a:ext cx="2619300" cy="2949300"/>
          </a:xfrm>
          <a:prstGeom prst="rect">
            <a:avLst/>
          </a:prstGeom>
          <a:noFill/>
          <a:ln>
            <a:noFill/>
          </a:ln>
        </p:spPr>
        <p:txBody>
          <a:bodyPr anchorCtr="0" anchor="t" bIns="0" lIns="0" spcFirstLastPara="1" rIns="0" wrap="square" tIns="12700">
            <a:spAutoFit/>
          </a:bodyPr>
          <a:lstStyle/>
          <a:p>
            <a:pPr indent="-320675" lvl="0" marL="608965" marR="157480" rtl="0" algn="l">
              <a:lnSpc>
                <a:spcPct val="114599"/>
              </a:lnSpc>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Review your score report  for areas where you scored  below the Readiness  Benchmark.</a:t>
            </a:r>
            <a:endParaRPr sz="1200">
              <a:solidFill>
                <a:schemeClr val="dk1"/>
              </a:solidFill>
              <a:latin typeface="Roboto"/>
              <a:ea typeface="Roboto"/>
              <a:cs typeface="Roboto"/>
              <a:sym typeface="Roboto"/>
            </a:endParaRPr>
          </a:p>
          <a:p>
            <a:pPr indent="0" lvl="0" marL="457200" marR="157480" rtl="0" algn="l">
              <a:lnSpc>
                <a:spcPct val="114599"/>
              </a:lnSpc>
              <a:spcBef>
                <a:spcPts val="0"/>
              </a:spcBef>
              <a:spcAft>
                <a:spcPts val="0"/>
              </a:spcAft>
              <a:buNone/>
            </a:pPr>
            <a:r>
              <a:t/>
            </a:r>
            <a:endParaRPr sz="1200">
              <a:solidFill>
                <a:schemeClr val="dk1"/>
              </a:solidFill>
              <a:latin typeface="Roboto"/>
              <a:ea typeface="Roboto"/>
              <a:cs typeface="Roboto"/>
              <a:sym typeface="Roboto"/>
            </a:endParaRPr>
          </a:p>
          <a:p>
            <a:pPr indent="-320675" lvl="0" marL="608965" marR="226695" rtl="0" algn="l">
              <a:lnSpc>
                <a:spcPct val="114599"/>
              </a:lnSpc>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Utilize free resources from </a:t>
            </a:r>
            <a:r>
              <a:rPr lang="en" sz="1200" u="sng">
                <a:solidFill>
                  <a:srgbClr val="0000FF"/>
                </a:solidFill>
                <a:latin typeface="Roboto"/>
                <a:ea typeface="Roboto"/>
                <a:cs typeface="Roboto"/>
                <a:sym typeface="Roboto"/>
              </a:rPr>
              <a:t> </a:t>
            </a:r>
            <a:r>
              <a:rPr lang="en" sz="1200" u="sng">
                <a:solidFill>
                  <a:srgbClr val="0000FF"/>
                </a:solidFill>
                <a:latin typeface="Roboto"/>
                <a:ea typeface="Roboto"/>
                <a:cs typeface="Roboto"/>
                <a:sym typeface="Roboto"/>
                <a:hlinkClick r:id="rId3">
                  <a:extLst>
                    <a:ext uri="{A12FA001-AC4F-418D-AE19-62706E023703}">
                      <ahyp:hlinkClr val="tx"/>
                    </a:ext>
                  </a:extLst>
                </a:hlinkClick>
              </a:rPr>
              <a:t>www.act.org</a:t>
            </a:r>
            <a:endParaRPr sz="1200">
              <a:solidFill>
                <a:srgbClr val="0000FF"/>
              </a:solidFill>
              <a:latin typeface="Roboto"/>
              <a:ea typeface="Roboto"/>
              <a:cs typeface="Roboto"/>
              <a:sym typeface="Roboto"/>
            </a:endParaRPr>
          </a:p>
          <a:p>
            <a:pPr indent="0" lvl="0" marL="457200" marR="226695" rtl="0" algn="l">
              <a:lnSpc>
                <a:spcPct val="114599"/>
              </a:lnSpc>
              <a:spcBef>
                <a:spcPts val="0"/>
              </a:spcBef>
              <a:spcAft>
                <a:spcPts val="0"/>
              </a:spcAft>
              <a:buNone/>
            </a:pPr>
            <a:r>
              <a:t/>
            </a:r>
            <a:endParaRPr sz="1200">
              <a:solidFill>
                <a:schemeClr val="dk1"/>
              </a:solidFill>
              <a:latin typeface="Roboto"/>
              <a:ea typeface="Roboto"/>
              <a:cs typeface="Roboto"/>
              <a:sym typeface="Roboto"/>
            </a:endParaRPr>
          </a:p>
          <a:p>
            <a:pPr indent="-320675" lvl="0" marL="608965" marR="226695" rtl="0" algn="l">
              <a:lnSpc>
                <a:spcPct val="114599"/>
              </a:lnSpc>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Additional free ACT resources can be found </a:t>
            </a:r>
            <a:r>
              <a:rPr lang="en" sz="1200" u="sng">
                <a:solidFill>
                  <a:srgbClr val="0000FF"/>
                </a:solidFill>
                <a:latin typeface="Roboto"/>
                <a:ea typeface="Roboto"/>
                <a:cs typeface="Roboto"/>
                <a:sym typeface="Roboto"/>
                <a:hlinkClick r:id="rId4">
                  <a:extLst>
                    <a:ext uri="{A12FA001-AC4F-418D-AE19-62706E023703}">
                      <ahyp:hlinkClr val="tx"/>
                    </a:ext>
                  </a:extLst>
                </a:hlinkClick>
              </a:rPr>
              <a:t>here</a:t>
            </a:r>
            <a:endParaRPr sz="1200">
              <a:solidFill>
                <a:srgbClr val="0000FF"/>
              </a:solidFill>
              <a:latin typeface="Roboto"/>
              <a:ea typeface="Roboto"/>
              <a:cs typeface="Roboto"/>
              <a:sym typeface="Roboto"/>
            </a:endParaRPr>
          </a:p>
          <a:p>
            <a:pPr indent="0" lvl="0" marL="0" marR="226695" rtl="0" algn="l">
              <a:lnSpc>
                <a:spcPct val="114599"/>
              </a:lnSpc>
              <a:spcBef>
                <a:spcPts val="0"/>
              </a:spcBef>
              <a:spcAft>
                <a:spcPts val="0"/>
              </a:spcAft>
              <a:buNone/>
            </a:pPr>
            <a:r>
              <a:t/>
            </a:r>
            <a:endParaRPr sz="1200">
              <a:solidFill>
                <a:srgbClr val="0000FF"/>
              </a:solidFill>
              <a:latin typeface="Roboto"/>
              <a:ea typeface="Roboto"/>
              <a:cs typeface="Roboto"/>
              <a:sym typeface="Roboto"/>
            </a:endParaRPr>
          </a:p>
          <a:p>
            <a:pPr indent="0" lvl="0" marL="0" marR="226695" rtl="0" algn="l">
              <a:lnSpc>
                <a:spcPct val="114599"/>
              </a:lnSpc>
              <a:spcBef>
                <a:spcPts val="0"/>
              </a:spcBef>
              <a:spcAft>
                <a:spcPts val="0"/>
              </a:spcAft>
              <a:buNone/>
            </a:pPr>
            <a:r>
              <a:t/>
            </a:r>
            <a:endParaRPr sz="1200">
              <a:solidFill>
                <a:schemeClr val="dk1"/>
              </a:solidFill>
              <a:latin typeface="Roboto"/>
              <a:ea typeface="Roboto"/>
              <a:cs typeface="Roboto"/>
              <a:sym typeface="Roboto"/>
            </a:endParaRPr>
          </a:p>
          <a:p>
            <a:pPr indent="-244475" lvl="0" marL="608965" marR="369570" rtl="0" algn="l">
              <a:lnSpc>
                <a:spcPct val="114599"/>
              </a:lnSpc>
              <a:spcBef>
                <a:spcPts val="0"/>
              </a:spcBef>
              <a:spcAft>
                <a:spcPts val="0"/>
              </a:spcAft>
              <a:buSzPts val="1200"/>
              <a:buFont typeface="Arial"/>
              <a:buNone/>
            </a:pPr>
            <a:r>
              <a:t/>
            </a:r>
            <a:endParaRPr sz="1200">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3"/>
          <p:cNvSpPr txBox="1"/>
          <p:nvPr>
            <p:ph type="title"/>
          </p:nvPr>
        </p:nvSpPr>
        <p:spPr>
          <a:xfrm>
            <a:off x="526330" y="223898"/>
            <a:ext cx="8091300" cy="6465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t/>
            </a:r>
            <a:endParaRPr/>
          </a:p>
        </p:txBody>
      </p:sp>
      <p:sp>
        <p:nvSpPr>
          <p:cNvPr id="220" name="Google Shape;220;p33"/>
          <p:cNvSpPr txBox="1"/>
          <p:nvPr>
            <p:ph idx="1" type="body"/>
          </p:nvPr>
        </p:nvSpPr>
        <p:spPr>
          <a:xfrm>
            <a:off x="2553225" y="223905"/>
            <a:ext cx="3977700" cy="585000"/>
          </a:xfrm>
          <a:prstGeom prst="rect">
            <a:avLst/>
          </a:prstGeom>
        </p:spPr>
        <p:txBody>
          <a:bodyPr anchorCtr="0" anchor="t" bIns="0" lIns="0" spcFirstLastPara="1" rIns="0" wrap="square" tIns="0">
            <a:spAutoFit/>
          </a:bodyPr>
          <a:lstStyle/>
          <a:p>
            <a:pPr indent="0" lvl="0" marL="0" rtl="0" algn="ctr">
              <a:spcBef>
                <a:spcPts val="0"/>
              </a:spcBef>
              <a:spcAft>
                <a:spcPts val="0"/>
              </a:spcAft>
              <a:buNone/>
            </a:pPr>
            <a:r>
              <a:rPr b="1" lang="en" sz="1900">
                <a:solidFill>
                  <a:srgbClr val="3849AA"/>
                </a:solidFill>
              </a:rPr>
              <a:t>Pre ACT 8/9, Pre ACT, and ACT Benchmarks</a:t>
            </a:r>
            <a:endParaRPr b="1" sz="1900">
              <a:solidFill>
                <a:srgbClr val="3849AA"/>
              </a:solidFill>
            </a:endParaRPr>
          </a:p>
        </p:txBody>
      </p:sp>
      <p:sp>
        <p:nvSpPr>
          <p:cNvPr id="221" name="Google Shape;221;p33"/>
          <p:cNvSpPr txBox="1"/>
          <p:nvPr/>
        </p:nvSpPr>
        <p:spPr>
          <a:xfrm>
            <a:off x="526325" y="870400"/>
            <a:ext cx="8544600" cy="11436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PreACT 8/9 score range 1-30</a:t>
            </a:r>
            <a:endParaRPr>
              <a:solidFill>
                <a:schemeClr val="dk1"/>
              </a:solidFill>
              <a:latin typeface="Roboto"/>
              <a:ea typeface="Roboto"/>
              <a:cs typeface="Roboto"/>
              <a:sym typeface="Roboto"/>
            </a:endParaRPr>
          </a:p>
          <a:p>
            <a:pPr indent="-317500" lvl="0" marL="457200" rtl="0" algn="l">
              <a:lnSpc>
                <a:spcPct val="115000"/>
              </a:lnSpc>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PreACT 10 score range 1-35</a:t>
            </a:r>
            <a:endParaRPr>
              <a:solidFill>
                <a:schemeClr val="dk1"/>
              </a:solidFill>
              <a:latin typeface="Roboto"/>
              <a:ea typeface="Roboto"/>
              <a:cs typeface="Roboto"/>
              <a:sym typeface="Roboto"/>
            </a:endParaRPr>
          </a:p>
          <a:p>
            <a:pPr indent="-317500" lvl="0" marL="457200" rtl="0" algn="l">
              <a:lnSpc>
                <a:spcPct val="115000"/>
              </a:lnSpc>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ACT score range 1-35</a:t>
            </a:r>
            <a:endParaRPr>
              <a:solidFill>
                <a:schemeClr val="dk1"/>
              </a:solidFill>
              <a:latin typeface="Roboto"/>
              <a:ea typeface="Roboto"/>
              <a:cs typeface="Roboto"/>
              <a:sym typeface="Roboto"/>
            </a:endParaRPr>
          </a:p>
          <a:p>
            <a:pPr indent="-317500" lvl="0" marL="457200" rtl="0" algn="l">
              <a:lnSpc>
                <a:spcPct val="115000"/>
              </a:lnSpc>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You are on track to be college ready if you scored at least the following in each tested area</a:t>
            </a:r>
            <a:endParaRPr>
              <a:solidFill>
                <a:schemeClr val="dk1"/>
              </a:solidFill>
              <a:latin typeface="Roboto"/>
              <a:ea typeface="Roboto"/>
              <a:cs typeface="Roboto"/>
              <a:sym typeface="Roboto"/>
            </a:endParaRPr>
          </a:p>
        </p:txBody>
      </p:sp>
      <p:graphicFrame>
        <p:nvGraphicFramePr>
          <p:cNvPr id="222" name="Google Shape;222;p33"/>
          <p:cNvGraphicFramePr/>
          <p:nvPr/>
        </p:nvGraphicFramePr>
        <p:xfrm>
          <a:off x="2290250" y="2085350"/>
          <a:ext cx="3000000" cy="3000000"/>
        </p:xfrm>
        <a:graphic>
          <a:graphicData uri="http://schemas.openxmlformats.org/drawingml/2006/table">
            <a:tbl>
              <a:tblPr>
                <a:noFill/>
                <a:tableStyleId>{3059D201-3D0D-4B94-B0B8-0E2003E3772C}</a:tableStyleId>
              </a:tblPr>
              <a:tblGrid>
                <a:gridCol w="1081300"/>
                <a:gridCol w="1081300"/>
                <a:gridCol w="1081300"/>
                <a:gridCol w="1081300"/>
                <a:gridCol w="1081300"/>
                <a:gridCol w="1081300"/>
              </a:tblGrid>
              <a:tr h="386075">
                <a:tc>
                  <a:txBody>
                    <a:bodyPr/>
                    <a:lstStyle/>
                    <a:p>
                      <a:pPr indent="0" lvl="0" marL="0" rtl="0" algn="l">
                        <a:spcBef>
                          <a:spcPts val="0"/>
                        </a:spcBef>
                        <a:spcAft>
                          <a:spcPts val="0"/>
                        </a:spcAft>
                        <a:buNone/>
                      </a:pPr>
                      <a:r>
                        <a:t/>
                      </a:r>
                      <a:endParaRPr sz="17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1500"/>
                        <a:t>Math</a:t>
                      </a:r>
                      <a:endParaRPr b="1" sz="15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1500"/>
                        <a:t>Science</a:t>
                      </a:r>
                      <a:endParaRPr b="1" sz="15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1500"/>
                        <a:t>STEM</a:t>
                      </a:r>
                      <a:endParaRPr b="1" sz="15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1500"/>
                        <a:t>English</a:t>
                      </a:r>
                      <a:endParaRPr b="1" sz="15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1500"/>
                        <a:t>Reading</a:t>
                      </a:r>
                      <a:endParaRPr b="1" sz="15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86075">
                <a:tc>
                  <a:txBody>
                    <a:bodyPr/>
                    <a:lstStyle/>
                    <a:p>
                      <a:pPr indent="0" lvl="0" marL="0" rtl="0" algn="l">
                        <a:spcBef>
                          <a:spcPts val="0"/>
                        </a:spcBef>
                        <a:spcAft>
                          <a:spcPts val="0"/>
                        </a:spcAft>
                        <a:buNone/>
                      </a:pPr>
                      <a:r>
                        <a:rPr b="1" lang="en" sz="1500"/>
                        <a:t>Pre ACT 8/9</a:t>
                      </a:r>
                      <a:endParaRPr b="1" sz="15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700"/>
                        <a:t>17</a:t>
                      </a:r>
                      <a:endParaRPr sz="17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700"/>
                        <a:t>18</a:t>
                      </a:r>
                      <a:endParaRPr sz="17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700"/>
                        <a:t>21</a:t>
                      </a:r>
                      <a:endParaRPr sz="17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700"/>
                        <a:t>12</a:t>
                      </a:r>
                      <a:endParaRPr sz="17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700"/>
                        <a:t>17</a:t>
                      </a:r>
                      <a:endParaRPr sz="17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86075">
                <a:tc>
                  <a:txBody>
                    <a:bodyPr/>
                    <a:lstStyle/>
                    <a:p>
                      <a:pPr indent="0" lvl="0" marL="0" rtl="0" algn="l">
                        <a:spcBef>
                          <a:spcPts val="0"/>
                        </a:spcBef>
                        <a:spcAft>
                          <a:spcPts val="0"/>
                        </a:spcAft>
                        <a:buNone/>
                      </a:pPr>
                      <a:r>
                        <a:rPr b="1" lang="en" sz="1500"/>
                        <a:t>Pre ACT 10</a:t>
                      </a:r>
                      <a:endParaRPr b="1" sz="15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700"/>
                        <a:t>19</a:t>
                      </a:r>
                      <a:endParaRPr sz="17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700"/>
                        <a:t>20</a:t>
                      </a:r>
                      <a:endParaRPr sz="17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700"/>
                        <a:t>23</a:t>
                      </a:r>
                      <a:endParaRPr sz="17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700"/>
                        <a:t>14</a:t>
                      </a:r>
                      <a:endParaRPr sz="17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700"/>
                        <a:t>19</a:t>
                      </a:r>
                      <a:endParaRPr sz="17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86075">
                <a:tc>
                  <a:txBody>
                    <a:bodyPr/>
                    <a:lstStyle/>
                    <a:p>
                      <a:pPr indent="0" lvl="0" marL="0" rtl="0" algn="l">
                        <a:spcBef>
                          <a:spcPts val="0"/>
                        </a:spcBef>
                        <a:spcAft>
                          <a:spcPts val="0"/>
                        </a:spcAft>
                        <a:buNone/>
                      </a:pPr>
                      <a:r>
                        <a:rPr b="1" lang="en" sz="1500"/>
                        <a:t>ACT 11</a:t>
                      </a:r>
                      <a:endParaRPr b="1" sz="15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700"/>
                        <a:t>22</a:t>
                      </a:r>
                      <a:endParaRPr sz="17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700"/>
                        <a:t>23</a:t>
                      </a:r>
                      <a:endParaRPr sz="17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700"/>
                        <a:t>26</a:t>
                      </a:r>
                      <a:endParaRPr sz="17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700"/>
                        <a:t>18</a:t>
                      </a:r>
                      <a:endParaRPr sz="17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700"/>
                        <a:t>22</a:t>
                      </a:r>
                      <a:endParaRPr sz="17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4"/>
          <p:cNvSpPr/>
          <p:nvPr/>
        </p:nvSpPr>
        <p:spPr>
          <a:xfrm>
            <a:off x="0" y="0"/>
            <a:ext cx="9144000" cy="51435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5"/>
          <p:cNvSpPr/>
          <p:nvPr/>
        </p:nvSpPr>
        <p:spPr>
          <a:xfrm>
            <a:off x="65249" y="72699"/>
            <a:ext cx="9018600" cy="49869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6"/>
          <p:cNvSpPr/>
          <p:nvPr/>
        </p:nvSpPr>
        <p:spPr>
          <a:xfrm>
            <a:off x="479174" y="59724"/>
            <a:ext cx="8222100" cy="49593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7"/>
          <p:cNvSpPr txBox="1"/>
          <p:nvPr>
            <p:ph type="title"/>
          </p:nvPr>
        </p:nvSpPr>
        <p:spPr>
          <a:xfrm>
            <a:off x="526330" y="223898"/>
            <a:ext cx="8091300" cy="659400"/>
          </a:xfrm>
          <a:prstGeom prst="rect">
            <a:avLst/>
          </a:prstGeom>
          <a:noFill/>
          <a:ln>
            <a:noFill/>
          </a:ln>
        </p:spPr>
        <p:txBody>
          <a:bodyPr anchorCtr="0" anchor="t" bIns="0" lIns="0" spcFirstLastPara="1" rIns="0" wrap="square" tIns="12700">
            <a:spAutoFit/>
          </a:bodyPr>
          <a:lstStyle/>
          <a:p>
            <a:pPr indent="0" lvl="0" marL="92075" rtl="0" algn="l">
              <a:lnSpc>
                <a:spcPct val="100000"/>
              </a:lnSpc>
              <a:spcBef>
                <a:spcPts val="0"/>
              </a:spcBef>
              <a:spcAft>
                <a:spcPts val="0"/>
              </a:spcAft>
              <a:buNone/>
            </a:pPr>
            <a:r>
              <a:rPr lang="en"/>
              <a:t>What score do I need on the ACT?</a:t>
            </a:r>
            <a:endParaRPr/>
          </a:p>
        </p:txBody>
      </p:sp>
      <p:graphicFrame>
        <p:nvGraphicFramePr>
          <p:cNvPr id="243" name="Google Shape;243;p37"/>
          <p:cNvGraphicFramePr/>
          <p:nvPr/>
        </p:nvGraphicFramePr>
        <p:xfrm>
          <a:off x="2803450" y="49808"/>
          <a:ext cx="3000000" cy="3000000"/>
        </p:xfrm>
        <a:graphic>
          <a:graphicData uri="http://schemas.openxmlformats.org/drawingml/2006/table">
            <a:tbl>
              <a:tblPr>
                <a:noFill/>
                <a:tableStyleId>{3059D201-3D0D-4B94-B0B8-0E2003E3772C}</a:tableStyleId>
              </a:tblPr>
              <a:tblGrid>
                <a:gridCol w="1467300"/>
                <a:gridCol w="1467300"/>
                <a:gridCol w="1467300"/>
                <a:gridCol w="1467300"/>
              </a:tblGrid>
              <a:tr h="309775">
                <a:tc>
                  <a:txBody>
                    <a:bodyPr/>
                    <a:lstStyle/>
                    <a:p>
                      <a:pPr indent="0" lvl="0" marL="0" rtl="0" algn="l">
                        <a:spcBef>
                          <a:spcPts val="0"/>
                        </a:spcBef>
                        <a:spcAft>
                          <a:spcPts val="0"/>
                        </a:spcAft>
                        <a:buNone/>
                      </a:pPr>
                      <a:r>
                        <a:t/>
                      </a:r>
                      <a:endParaRPr b="1" sz="11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100">
                          <a:latin typeface="Calibri"/>
                          <a:ea typeface="Calibri"/>
                          <a:cs typeface="Calibri"/>
                          <a:sym typeface="Calibri"/>
                        </a:rPr>
                        <a:t>SAT range </a:t>
                      </a:r>
                      <a:endParaRPr b="1" sz="11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100">
                          <a:latin typeface="Calibri"/>
                          <a:ea typeface="Calibri"/>
                          <a:cs typeface="Calibri"/>
                          <a:sym typeface="Calibri"/>
                        </a:rPr>
                        <a:t>ACT range</a:t>
                      </a:r>
                      <a:endParaRPr b="1" sz="11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100">
                          <a:latin typeface="Calibri"/>
                          <a:ea typeface="Calibri"/>
                          <a:cs typeface="Calibri"/>
                          <a:sym typeface="Calibri"/>
                        </a:rPr>
                        <a:t>GPA range </a:t>
                      </a:r>
                      <a:endParaRPr b="1" sz="11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322675">
                <a:tc>
                  <a:txBody>
                    <a:bodyPr/>
                    <a:lstStyle/>
                    <a:p>
                      <a:pPr indent="0" lvl="0" marL="0" rtl="0" algn="l">
                        <a:spcBef>
                          <a:spcPts val="0"/>
                        </a:spcBef>
                        <a:spcAft>
                          <a:spcPts val="0"/>
                        </a:spcAft>
                        <a:buNone/>
                      </a:pPr>
                      <a:r>
                        <a:rPr b="1" lang="en" sz="1100">
                          <a:latin typeface="Calibri"/>
                          <a:ea typeface="Calibri"/>
                          <a:cs typeface="Calibri"/>
                          <a:sym typeface="Calibri"/>
                        </a:rPr>
                        <a:t>Appalachian State</a:t>
                      </a:r>
                      <a:endParaRPr b="1" sz="11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Calibri"/>
                          <a:ea typeface="Calibri"/>
                          <a:cs typeface="Calibri"/>
                          <a:sym typeface="Calibri"/>
                        </a:rPr>
                        <a:t>1100-1270</a:t>
                      </a:r>
                      <a:endParaRPr sz="11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Calibri"/>
                          <a:ea typeface="Calibri"/>
                          <a:cs typeface="Calibri"/>
                          <a:sym typeface="Calibri"/>
                        </a:rPr>
                        <a:t>22-28</a:t>
                      </a:r>
                      <a:endParaRPr sz="11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Calibri"/>
                          <a:ea typeface="Calibri"/>
                          <a:cs typeface="Calibri"/>
                          <a:sym typeface="Calibri"/>
                        </a:rPr>
                        <a:t>3.82-4.34 (weighted)</a:t>
                      </a:r>
                      <a:endParaRPr sz="11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356725">
                <a:tc>
                  <a:txBody>
                    <a:bodyPr/>
                    <a:lstStyle/>
                    <a:p>
                      <a:pPr indent="0" lvl="0" marL="0" rtl="0" algn="l">
                        <a:spcBef>
                          <a:spcPts val="0"/>
                        </a:spcBef>
                        <a:spcAft>
                          <a:spcPts val="0"/>
                        </a:spcAft>
                        <a:buNone/>
                      </a:pPr>
                      <a:r>
                        <a:rPr b="1" lang="en" sz="1100">
                          <a:latin typeface="Calibri"/>
                          <a:ea typeface="Calibri"/>
                          <a:cs typeface="Calibri"/>
                          <a:sym typeface="Calibri"/>
                        </a:rPr>
                        <a:t>East Carolina</a:t>
                      </a:r>
                      <a:endParaRPr b="1" sz="11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Calibri"/>
                          <a:ea typeface="Calibri"/>
                          <a:cs typeface="Calibri"/>
                          <a:sym typeface="Calibri"/>
                        </a:rPr>
                        <a:t>1070-1190</a:t>
                      </a:r>
                      <a:endParaRPr sz="11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Calibri"/>
                          <a:ea typeface="Calibri"/>
                          <a:cs typeface="Calibri"/>
                          <a:sym typeface="Calibri"/>
                        </a:rPr>
                        <a:t>19-24</a:t>
                      </a:r>
                      <a:endParaRPr sz="11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Calibri"/>
                          <a:ea typeface="Calibri"/>
                          <a:cs typeface="Calibri"/>
                          <a:sym typeface="Calibri"/>
                        </a:rPr>
                        <a:t>3.10-3.41 (unweighted)</a:t>
                      </a:r>
                      <a:endParaRPr sz="11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289400">
                <a:tc>
                  <a:txBody>
                    <a:bodyPr/>
                    <a:lstStyle/>
                    <a:p>
                      <a:pPr indent="0" lvl="0" marL="0" rtl="0" algn="l">
                        <a:spcBef>
                          <a:spcPts val="0"/>
                        </a:spcBef>
                        <a:spcAft>
                          <a:spcPts val="0"/>
                        </a:spcAft>
                        <a:buNone/>
                      </a:pPr>
                      <a:r>
                        <a:rPr b="1" lang="en" sz="1100">
                          <a:latin typeface="Calibri"/>
                          <a:ea typeface="Calibri"/>
                          <a:cs typeface="Calibri"/>
                          <a:sym typeface="Calibri"/>
                        </a:rPr>
                        <a:t>Elizabeth City St.</a:t>
                      </a:r>
                      <a:endParaRPr b="1" sz="11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Calibri"/>
                          <a:ea typeface="Calibri"/>
                          <a:cs typeface="Calibri"/>
                          <a:sym typeface="Calibri"/>
                        </a:rPr>
                        <a:t>890</a:t>
                      </a:r>
                      <a:endParaRPr sz="11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Calibri"/>
                          <a:ea typeface="Calibri"/>
                          <a:cs typeface="Calibri"/>
                          <a:sym typeface="Calibri"/>
                        </a:rPr>
                        <a:t>18</a:t>
                      </a:r>
                      <a:endParaRPr sz="11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Calibri"/>
                          <a:ea typeface="Calibri"/>
                          <a:cs typeface="Calibri"/>
                          <a:sym typeface="Calibri"/>
                        </a:rPr>
                        <a:t>3.19</a:t>
                      </a:r>
                      <a:endParaRPr sz="11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289400">
                <a:tc>
                  <a:txBody>
                    <a:bodyPr/>
                    <a:lstStyle/>
                    <a:p>
                      <a:pPr indent="0" lvl="0" marL="0" rtl="0" algn="l">
                        <a:spcBef>
                          <a:spcPts val="0"/>
                        </a:spcBef>
                        <a:spcAft>
                          <a:spcPts val="0"/>
                        </a:spcAft>
                        <a:buNone/>
                      </a:pPr>
                      <a:r>
                        <a:rPr b="1" lang="en" sz="1100">
                          <a:latin typeface="Calibri"/>
                          <a:ea typeface="Calibri"/>
                          <a:cs typeface="Calibri"/>
                          <a:sym typeface="Calibri"/>
                        </a:rPr>
                        <a:t>Fayetteville State</a:t>
                      </a:r>
                      <a:endParaRPr b="1" sz="11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Calibri"/>
                          <a:ea typeface="Calibri"/>
                          <a:cs typeface="Calibri"/>
                          <a:sym typeface="Calibri"/>
                        </a:rPr>
                        <a:t>942</a:t>
                      </a:r>
                      <a:endParaRPr sz="11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Calibri"/>
                          <a:ea typeface="Calibri"/>
                          <a:cs typeface="Calibri"/>
                          <a:sym typeface="Calibri"/>
                        </a:rPr>
                        <a:t>18</a:t>
                      </a:r>
                      <a:endParaRPr sz="11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Calibri"/>
                          <a:ea typeface="Calibri"/>
                          <a:cs typeface="Calibri"/>
                          <a:sym typeface="Calibri"/>
                        </a:rPr>
                        <a:t>3.27</a:t>
                      </a:r>
                      <a:endParaRPr sz="11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356725">
                <a:tc>
                  <a:txBody>
                    <a:bodyPr/>
                    <a:lstStyle/>
                    <a:p>
                      <a:pPr indent="0" lvl="0" marL="0" rtl="0" algn="l">
                        <a:spcBef>
                          <a:spcPts val="0"/>
                        </a:spcBef>
                        <a:spcAft>
                          <a:spcPts val="0"/>
                        </a:spcAft>
                        <a:buNone/>
                      </a:pPr>
                      <a:r>
                        <a:rPr b="1" lang="en" sz="1100">
                          <a:latin typeface="Calibri"/>
                          <a:ea typeface="Calibri"/>
                          <a:cs typeface="Calibri"/>
                          <a:sym typeface="Calibri"/>
                        </a:rPr>
                        <a:t>NC A&amp;T State</a:t>
                      </a:r>
                      <a:endParaRPr b="1" sz="11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Calibri"/>
                          <a:ea typeface="Calibri"/>
                          <a:cs typeface="Calibri"/>
                          <a:sym typeface="Calibri"/>
                        </a:rPr>
                        <a:t>1080</a:t>
                      </a:r>
                      <a:endParaRPr sz="11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Calibri"/>
                          <a:ea typeface="Calibri"/>
                          <a:cs typeface="Calibri"/>
                          <a:sym typeface="Calibri"/>
                        </a:rPr>
                        <a:t>21</a:t>
                      </a:r>
                      <a:endParaRPr sz="11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Calibri"/>
                          <a:ea typeface="Calibri"/>
                          <a:cs typeface="Calibri"/>
                          <a:sym typeface="Calibri"/>
                        </a:rPr>
                        <a:t>3.7</a:t>
                      </a:r>
                      <a:endParaRPr sz="1100">
                        <a:latin typeface="Calibri"/>
                        <a:ea typeface="Calibri"/>
                        <a:cs typeface="Calibri"/>
                        <a:sym typeface="Calibri"/>
                      </a:endParaRPr>
                    </a:p>
                    <a:p>
                      <a:pPr indent="0" lvl="0" marL="0" rtl="0" algn="ctr">
                        <a:spcBef>
                          <a:spcPts val="0"/>
                        </a:spcBef>
                        <a:spcAft>
                          <a:spcPts val="0"/>
                        </a:spcAft>
                        <a:buNone/>
                      </a:pPr>
                      <a:r>
                        <a:rPr lang="en" sz="1100">
                          <a:latin typeface="Calibri"/>
                          <a:ea typeface="Calibri"/>
                          <a:cs typeface="Calibri"/>
                          <a:sym typeface="Calibri"/>
                        </a:rPr>
                        <a:t> (weighted)</a:t>
                      </a:r>
                      <a:endParaRPr sz="11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356725">
                <a:tc>
                  <a:txBody>
                    <a:bodyPr/>
                    <a:lstStyle/>
                    <a:p>
                      <a:pPr indent="0" lvl="0" marL="0" rtl="0" algn="l">
                        <a:spcBef>
                          <a:spcPts val="0"/>
                        </a:spcBef>
                        <a:spcAft>
                          <a:spcPts val="0"/>
                        </a:spcAft>
                        <a:buNone/>
                      </a:pPr>
                      <a:r>
                        <a:rPr b="1" lang="en" sz="1100">
                          <a:latin typeface="Calibri"/>
                          <a:ea typeface="Calibri"/>
                          <a:cs typeface="Calibri"/>
                          <a:sym typeface="Calibri"/>
                        </a:rPr>
                        <a:t>North Carolina Central</a:t>
                      </a:r>
                      <a:endParaRPr b="1" sz="11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Calibri"/>
                          <a:ea typeface="Calibri"/>
                          <a:cs typeface="Calibri"/>
                          <a:sym typeface="Calibri"/>
                        </a:rPr>
                        <a:t>929</a:t>
                      </a:r>
                      <a:endParaRPr sz="11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Calibri"/>
                          <a:ea typeface="Calibri"/>
                          <a:cs typeface="Calibri"/>
                          <a:sym typeface="Calibri"/>
                        </a:rPr>
                        <a:t>18</a:t>
                      </a:r>
                      <a:endParaRPr sz="11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Calibri"/>
                          <a:ea typeface="Calibri"/>
                          <a:cs typeface="Calibri"/>
                          <a:sym typeface="Calibri"/>
                        </a:rPr>
                        <a:t>3.27</a:t>
                      </a:r>
                      <a:endParaRPr sz="11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322675">
                <a:tc>
                  <a:txBody>
                    <a:bodyPr/>
                    <a:lstStyle/>
                    <a:p>
                      <a:pPr indent="0" lvl="0" marL="0" rtl="0" algn="l">
                        <a:spcBef>
                          <a:spcPts val="0"/>
                        </a:spcBef>
                        <a:spcAft>
                          <a:spcPts val="0"/>
                        </a:spcAft>
                        <a:buNone/>
                      </a:pPr>
                      <a:r>
                        <a:rPr b="1" lang="en" sz="1100">
                          <a:latin typeface="Calibri"/>
                          <a:ea typeface="Calibri"/>
                          <a:cs typeface="Calibri"/>
                          <a:sym typeface="Calibri"/>
                        </a:rPr>
                        <a:t>NC State University</a:t>
                      </a:r>
                      <a:endParaRPr b="1" sz="11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Calibri"/>
                          <a:ea typeface="Calibri"/>
                          <a:cs typeface="Calibri"/>
                          <a:sym typeface="Calibri"/>
                        </a:rPr>
                        <a:t>1310</a:t>
                      </a:r>
                      <a:endParaRPr sz="11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Calibri"/>
                          <a:ea typeface="Calibri"/>
                          <a:cs typeface="Calibri"/>
                          <a:sym typeface="Calibri"/>
                        </a:rPr>
                        <a:t>29</a:t>
                      </a:r>
                      <a:endParaRPr sz="11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Calibri"/>
                          <a:ea typeface="Calibri"/>
                          <a:cs typeface="Calibri"/>
                          <a:sym typeface="Calibri"/>
                        </a:rPr>
                        <a:t>4.17-4.48 (weighted)</a:t>
                      </a:r>
                      <a:endParaRPr sz="11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289400">
                <a:tc>
                  <a:txBody>
                    <a:bodyPr/>
                    <a:lstStyle/>
                    <a:p>
                      <a:pPr indent="0" lvl="0" marL="0" rtl="0" algn="l">
                        <a:spcBef>
                          <a:spcPts val="0"/>
                        </a:spcBef>
                        <a:spcAft>
                          <a:spcPts val="0"/>
                        </a:spcAft>
                        <a:buNone/>
                      </a:pPr>
                      <a:r>
                        <a:rPr b="1" lang="en" sz="1100">
                          <a:latin typeface="Calibri"/>
                          <a:ea typeface="Calibri"/>
                          <a:cs typeface="Calibri"/>
                          <a:sym typeface="Calibri"/>
                        </a:rPr>
                        <a:t>UNC Asheville</a:t>
                      </a:r>
                      <a:endParaRPr b="1" sz="11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Calibri"/>
                          <a:ea typeface="Calibri"/>
                          <a:cs typeface="Calibri"/>
                          <a:sym typeface="Calibri"/>
                        </a:rPr>
                        <a:t>1176</a:t>
                      </a:r>
                      <a:endParaRPr sz="11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Calibri"/>
                          <a:ea typeface="Calibri"/>
                          <a:cs typeface="Calibri"/>
                          <a:sym typeface="Calibri"/>
                        </a:rPr>
                        <a:t>25</a:t>
                      </a:r>
                      <a:endParaRPr sz="11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Calibri"/>
                          <a:ea typeface="Calibri"/>
                          <a:cs typeface="Calibri"/>
                          <a:sym typeface="Calibri"/>
                        </a:rPr>
                        <a:t>3.5</a:t>
                      </a:r>
                      <a:endParaRPr sz="11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289400">
                <a:tc>
                  <a:txBody>
                    <a:bodyPr/>
                    <a:lstStyle/>
                    <a:p>
                      <a:pPr indent="0" lvl="0" marL="0" rtl="0" algn="l">
                        <a:spcBef>
                          <a:spcPts val="0"/>
                        </a:spcBef>
                        <a:spcAft>
                          <a:spcPts val="0"/>
                        </a:spcAft>
                        <a:buNone/>
                      </a:pPr>
                      <a:r>
                        <a:rPr b="1" lang="en" sz="1100">
                          <a:latin typeface="Calibri"/>
                          <a:ea typeface="Calibri"/>
                          <a:cs typeface="Calibri"/>
                          <a:sym typeface="Calibri"/>
                        </a:rPr>
                        <a:t>UNC Chapel Hill</a:t>
                      </a:r>
                      <a:endParaRPr b="1" sz="11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Calibri"/>
                          <a:ea typeface="Calibri"/>
                          <a:cs typeface="Calibri"/>
                          <a:sym typeface="Calibri"/>
                        </a:rPr>
                        <a:t>1350-1500</a:t>
                      </a:r>
                      <a:endParaRPr sz="11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Calibri"/>
                          <a:ea typeface="Calibri"/>
                          <a:cs typeface="Calibri"/>
                          <a:sym typeface="Calibri"/>
                        </a:rPr>
                        <a:t>29-34</a:t>
                      </a:r>
                      <a:endParaRPr sz="11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Calibri"/>
                          <a:ea typeface="Calibri"/>
                          <a:cs typeface="Calibri"/>
                          <a:sym typeface="Calibri"/>
                        </a:rPr>
                        <a:t>4.39+ (weighted)</a:t>
                      </a:r>
                      <a:endParaRPr sz="11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289400">
                <a:tc>
                  <a:txBody>
                    <a:bodyPr/>
                    <a:lstStyle/>
                    <a:p>
                      <a:pPr indent="0" lvl="0" marL="0" rtl="0" algn="l">
                        <a:spcBef>
                          <a:spcPts val="0"/>
                        </a:spcBef>
                        <a:spcAft>
                          <a:spcPts val="0"/>
                        </a:spcAft>
                        <a:buNone/>
                      </a:pPr>
                      <a:r>
                        <a:rPr b="1" lang="en" sz="1100">
                          <a:latin typeface="Calibri"/>
                          <a:ea typeface="Calibri"/>
                          <a:cs typeface="Calibri"/>
                          <a:sym typeface="Calibri"/>
                        </a:rPr>
                        <a:t>UNC Charlotte</a:t>
                      </a:r>
                      <a:endParaRPr b="1" sz="11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Calibri"/>
                          <a:ea typeface="Calibri"/>
                          <a:cs typeface="Calibri"/>
                          <a:sym typeface="Calibri"/>
                        </a:rPr>
                        <a:t>1130-1280</a:t>
                      </a:r>
                      <a:endParaRPr sz="11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Calibri"/>
                          <a:ea typeface="Calibri"/>
                          <a:cs typeface="Calibri"/>
                          <a:sym typeface="Calibri"/>
                        </a:rPr>
                        <a:t>22-27</a:t>
                      </a:r>
                      <a:endParaRPr sz="11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Calibri"/>
                          <a:ea typeface="Calibri"/>
                          <a:cs typeface="Calibri"/>
                          <a:sym typeface="Calibri"/>
                        </a:rPr>
                        <a:t>3.8-4.5 (weighted)</a:t>
                      </a:r>
                      <a:endParaRPr sz="11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289400">
                <a:tc>
                  <a:txBody>
                    <a:bodyPr/>
                    <a:lstStyle/>
                    <a:p>
                      <a:pPr indent="0" lvl="0" marL="0" rtl="0" algn="l">
                        <a:spcBef>
                          <a:spcPts val="0"/>
                        </a:spcBef>
                        <a:spcAft>
                          <a:spcPts val="0"/>
                        </a:spcAft>
                        <a:buNone/>
                      </a:pPr>
                      <a:r>
                        <a:rPr b="1" lang="en" sz="1100">
                          <a:latin typeface="Calibri"/>
                          <a:ea typeface="Calibri"/>
                          <a:cs typeface="Calibri"/>
                          <a:sym typeface="Calibri"/>
                        </a:rPr>
                        <a:t>UNC Greensboro</a:t>
                      </a:r>
                      <a:endParaRPr b="1" sz="11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Calibri"/>
                          <a:ea typeface="Calibri"/>
                          <a:cs typeface="Calibri"/>
                          <a:sym typeface="Calibri"/>
                        </a:rPr>
                        <a:t>1110-1200</a:t>
                      </a:r>
                      <a:endParaRPr sz="11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Calibri"/>
                          <a:ea typeface="Calibri"/>
                          <a:cs typeface="Calibri"/>
                          <a:sym typeface="Calibri"/>
                        </a:rPr>
                        <a:t>23</a:t>
                      </a:r>
                      <a:endParaRPr sz="11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Calibri"/>
                          <a:ea typeface="Calibri"/>
                          <a:cs typeface="Calibri"/>
                          <a:sym typeface="Calibri"/>
                        </a:rPr>
                        <a:t>3.74 (weighted)</a:t>
                      </a:r>
                      <a:endParaRPr sz="11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289400">
                <a:tc>
                  <a:txBody>
                    <a:bodyPr/>
                    <a:lstStyle/>
                    <a:p>
                      <a:pPr indent="0" lvl="0" marL="0" rtl="0" algn="l">
                        <a:spcBef>
                          <a:spcPts val="0"/>
                        </a:spcBef>
                        <a:spcAft>
                          <a:spcPts val="0"/>
                        </a:spcAft>
                        <a:buNone/>
                      </a:pPr>
                      <a:r>
                        <a:rPr b="1" lang="en" sz="1100">
                          <a:latin typeface="Calibri"/>
                          <a:ea typeface="Calibri"/>
                          <a:cs typeface="Calibri"/>
                          <a:sym typeface="Calibri"/>
                        </a:rPr>
                        <a:t>UNC Pembroke</a:t>
                      </a:r>
                      <a:endParaRPr b="1" sz="11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Calibri"/>
                          <a:ea typeface="Calibri"/>
                          <a:cs typeface="Calibri"/>
                          <a:sym typeface="Calibri"/>
                        </a:rPr>
                        <a:t>1023</a:t>
                      </a:r>
                      <a:endParaRPr sz="11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Calibri"/>
                          <a:ea typeface="Calibri"/>
                          <a:cs typeface="Calibri"/>
                          <a:sym typeface="Calibri"/>
                        </a:rPr>
                        <a:t>19</a:t>
                      </a:r>
                      <a:endParaRPr sz="11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Calibri"/>
                          <a:ea typeface="Calibri"/>
                          <a:cs typeface="Calibri"/>
                          <a:sym typeface="Calibri"/>
                        </a:rPr>
                        <a:t>3.44</a:t>
                      </a:r>
                      <a:endParaRPr sz="11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289400">
                <a:tc>
                  <a:txBody>
                    <a:bodyPr/>
                    <a:lstStyle/>
                    <a:p>
                      <a:pPr indent="0" lvl="0" marL="0" rtl="0" algn="l">
                        <a:spcBef>
                          <a:spcPts val="0"/>
                        </a:spcBef>
                        <a:spcAft>
                          <a:spcPts val="0"/>
                        </a:spcAft>
                        <a:buNone/>
                      </a:pPr>
                      <a:r>
                        <a:rPr b="1" lang="en" sz="1100">
                          <a:latin typeface="Calibri"/>
                          <a:ea typeface="Calibri"/>
                          <a:cs typeface="Calibri"/>
                          <a:sym typeface="Calibri"/>
                        </a:rPr>
                        <a:t>UNC Wilmington</a:t>
                      </a:r>
                      <a:endParaRPr b="1" sz="11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Calibri"/>
                          <a:ea typeface="Calibri"/>
                          <a:cs typeface="Calibri"/>
                          <a:sym typeface="Calibri"/>
                        </a:rPr>
                        <a:t>1277</a:t>
                      </a:r>
                      <a:endParaRPr sz="11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Calibri"/>
                          <a:ea typeface="Calibri"/>
                          <a:cs typeface="Calibri"/>
                          <a:sym typeface="Calibri"/>
                        </a:rPr>
                        <a:t>24-28</a:t>
                      </a:r>
                      <a:endParaRPr sz="11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Calibri"/>
                          <a:ea typeface="Calibri"/>
                          <a:cs typeface="Calibri"/>
                          <a:sym typeface="Calibri"/>
                        </a:rPr>
                        <a:t>4.06 (weighted)</a:t>
                      </a:r>
                      <a:endParaRPr sz="11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289400">
                <a:tc>
                  <a:txBody>
                    <a:bodyPr/>
                    <a:lstStyle/>
                    <a:p>
                      <a:pPr indent="0" lvl="0" marL="0" rtl="0" algn="l">
                        <a:spcBef>
                          <a:spcPts val="0"/>
                        </a:spcBef>
                        <a:spcAft>
                          <a:spcPts val="0"/>
                        </a:spcAft>
                        <a:buNone/>
                      </a:pPr>
                      <a:r>
                        <a:rPr b="1" lang="en" sz="1100">
                          <a:latin typeface="Calibri"/>
                          <a:ea typeface="Calibri"/>
                          <a:cs typeface="Calibri"/>
                          <a:sym typeface="Calibri"/>
                        </a:rPr>
                        <a:t>Western Carolina</a:t>
                      </a:r>
                      <a:endParaRPr b="1" sz="11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Calibri"/>
                          <a:ea typeface="Calibri"/>
                          <a:cs typeface="Calibri"/>
                          <a:sym typeface="Calibri"/>
                        </a:rPr>
                        <a:t>1150</a:t>
                      </a:r>
                      <a:endParaRPr sz="11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Calibri"/>
                          <a:ea typeface="Calibri"/>
                          <a:cs typeface="Calibri"/>
                          <a:sym typeface="Calibri"/>
                        </a:rPr>
                        <a:t>23</a:t>
                      </a:r>
                      <a:endParaRPr sz="11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Calibri"/>
                          <a:ea typeface="Calibri"/>
                          <a:cs typeface="Calibri"/>
                          <a:sym typeface="Calibri"/>
                        </a:rPr>
                        <a:t>3.78 (weighted)</a:t>
                      </a:r>
                      <a:endParaRPr sz="11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356725">
                <a:tc>
                  <a:txBody>
                    <a:bodyPr/>
                    <a:lstStyle/>
                    <a:p>
                      <a:pPr indent="0" lvl="0" marL="0" rtl="0" algn="l">
                        <a:spcBef>
                          <a:spcPts val="0"/>
                        </a:spcBef>
                        <a:spcAft>
                          <a:spcPts val="0"/>
                        </a:spcAft>
                        <a:buNone/>
                      </a:pPr>
                      <a:r>
                        <a:rPr b="1" lang="en" sz="1100">
                          <a:latin typeface="Calibri"/>
                          <a:ea typeface="Calibri"/>
                          <a:cs typeface="Calibri"/>
                          <a:sym typeface="Calibri"/>
                        </a:rPr>
                        <a:t>Winston-Salem State</a:t>
                      </a:r>
                      <a:endParaRPr b="1" sz="11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Calibri"/>
                          <a:ea typeface="Calibri"/>
                          <a:cs typeface="Calibri"/>
                          <a:sym typeface="Calibri"/>
                        </a:rPr>
                        <a:t>963</a:t>
                      </a:r>
                      <a:endParaRPr sz="11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Calibri"/>
                          <a:ea typeface="Calibri"/>
                          <a:cs typeface="Calibri"/>
                          <a:sym typeface="Calibri"/>
                        </a:rPr>
                        <a:t>18</a:t>
                      </a:r>
                      <a:endParaRPr sz="11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Calibri"/>
                          <a:ea typeface="Calibri"/>
                          <a:cs typeface="Calibri"/>
                          <a:sym typeface="Calibri"/>
                        </a:rPr>
                        <a:t>3.31 (weighted)</a:t>
                      </a:r>
                      <a:endParaRPr sz="11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sp>
        <p:nvSpPr>
          <p:cNvPr id="244" name="Google Shape;244;p37"/>
          <p:cNvSpPr txBox="1"/>
          <p:nvPr/>
        </p:nvSpPr>
        <p:spPr>
          <a:xfrm>
            <a:off x="67900" y="49800"/>
            <a:ext cx="2468100" cy="507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212D74"/>
                </a:solidFill>
                <a:latin typeface="Roboto"/>
                <a:ea typeface="Roboto"/>
                <a:cs typeface="Roboto"/>
                <a:sym typeface="Roboto"/>
              </a:rPr>
              <a:t>Average SAT and SAT score ranges for NC public colleges </a:t>
            </a:r>
            <a:endParaRPr b="1">
              <a:solidFill>
                <a:srgbClr val="212D74"/>
              </a:solidFill>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311150" lvl="0" marL="457200" rtl="0" algn="l">
              <a:spcBef>
                <a:spcPts val="0"/>
              </a:spcBef>
              <a:spcAft>
                <a:spcPts val="0"/>
              </a:spcAft>
              <a:buSzPts val="1300"/>
              <a:buFont typeface="Roboto"/>
              <a:buChar char="●"/>
            </a:pPr>
            <a:r>
              <a:rPr lang="en" sz="1300">
                <a:latin typeface="Roboto"/>
                <a:ea typeface="Roboto"/>
                <a:cs typeface="Roboto"/>
                <a:sym typeface="Roboto"/>
              </a:rPr>
              <a:t>All juniors take the ACT for free in February each year.</a:t>
            </a:r>
            <a:endParaRPr sz="1300">
              <a:latin typeface="Roboto"/>
              <a:ea typeface="Roboto"/>
              <a:cs typeface="Roboto"/>
              <a:sym typeface="Roboto"/>
            </a:endParaRPr>
          </a:p>
          <a:p>
            <a:pPr indent="0" lvl="0" marL="0" rtl="0" algn="l">
              <a:spcBef>
                <a:spcPts val="0"/>
              </a:spcBef>
              <a:spcAft>
                <a:spcPts val="0"/>
              </a:spcAft>
              <a:buNone/>
            </a:pPr>
            <a:r>
              <a:t/>
            </a:r>
            <a:endParaRPr sz="1300">
              <a:latin typeface="Roboto"/>
              <a:ea typeface="Roboto"/>
              <a:cs typeface="Roboto"/>
              <a:sym typeface="Roboto"/>
            </a:endParaRPr>
          </a:p>
          <a:p>
            <a:pPr indent="-311150" lvl="0" marL="457200" rtl="0" algn="l">
              <a:spcBef>
                <a:spcPts val="0"/>
              </a:spcBef>
              <a:spcAft>
                <a:spcPts val="0"/>
              </a:spcAft>
              <a:buSzPts val="1300"/>
              <a:buFont typeface="Roboto"/>
              <a:buChar char="●"/>
            </a:pPr>
            <a:r>
              <a:rPr lang="en" sz="1300">
                <a:latin typeface="Roboto"/>
                <a:ea typeface="Roboto"/>
                <a:cs typeface="Roboto"/>
                <a:sym typeface="Roboto"/>
              </a:rPr>
              <a:t>Recommended to take SAT and ACT junior year, then take whichever exam you liked best a second time.</a:t>
            </a:r>
            <a:endParaRPr sz="1300">
              <a:latin typeface="Roboto"/>
              <a:ea typeface="Roboto"/>
              <a:cs typeface="Roboto"/>
              <a:sym typeface="Roboto"/>
            </a:endParaRPr>
          </a:p>
          <a:p>
            <a:pPr indent="0" lvl="0" marL="0" rtl="0" algn="l">
              <a:spcBef>
                <a:spcPts val="0"/>
              </a:spcBef>
              <a:spcAft>
                <a:spcPts val="0"/>
              </a:spcAft>
              <a:buNone/>
            </a:pPr>
            <a:r>
              <a:t/>
            </a:r>
            <a:endParaRPr sz="1300">
              <a:latin typeface="Roboto"/>
              <a:ea typeface="Roboto"/>
              <a:cs typeface="Roboto"/>
              <a:sym typeface="Roboto"/>
            </a:endParaRPr>
          </a:p>
          <a:p>
            <a:pPr indent="-311150" lvl="0" marL="457200" rtl="0" algn="l">
              <a:spcBef>
                <a:spcPts val="0"/>
              </a:spcBef>
              <a:spcAft>
                <a:spcPts val="0"/>
              </a:spcAft>
              <a:buSzPts val="1300"/>
              <a:buFont typeface="Roboto"/>
              <a:buChar char="●"/>
            </a:pPr>
            <a:r>
              <a:rPr lang="en" sz="1300">
                <a:latin typeface="Roboto"/>
                <a:ea typeface="Roboto"/>
                <a:cs typeface="Roboto"/>
                <a:sym typeface="Roboto"/>
              </a:rPr>
              <a:t>The higher your test score, the more likely you are to be admitted to competitive college majors, earn scholarships, and be considered for college honors programs.</a:t>
            </a:r>
            <a:endParaRPr sz="1300">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sp>
        <p:nvSpPr>
          <p:cNvPr id="245" name="Google Shape;245;p37"/>
          <p:cNvSpPr/>
          <p:nvPr/>
        </p:nvSpPr>
        <p:spPr>
          <a:xfrm>
            <a:off x="958600" y="682250"/>
            <a:ext cx="686700" cy="3435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0"/>
          <p:cNvSpPr txBox="1"/>
          <p:nvPr>
            <p:ph type="title"/>
          </p:nvPr>
        </p:nvSpPr>
        <p:spPr>
          <a:xfrm>
            <a:off x="3139500" y="181075"/>
            <a:ext cx="2865000" cy="922500"/>
          </a:xfrm>
          <a:prstGeom prst="rect">
            <a:avLst/>
          </a:prstGeom>
        </p:spPr>
        <p:txBody>
          <a:bodyPr anchorCtr="0" anchor="t" bIns="91425" lIns="91425" spcFirstLastPara="1" rIns="91425" wrap="square" tIns="91425">
            <a:normAutofit/>
          </a:bodyPr>
          <a:lstStyle/>
          <a:p>
            <a:pPr indent="0" lvl="0" marL="0" rtl="0" algn="ctr">
              <a:lnSpc>
                <a:spcPct val="100000"/>
              </a:lnSpc>
              <a:spcBef>
                <a:spcPts val="0"/>
              </a:spcBef>
              <a:spcAft>
                <a:spcPts val="0"/>
              </a:spcAft>
              <a:buNone/>
            </a:pPr>
            <a:r>
              <a:rPr lang="en">
                <a:solidFill>
                  <a:srgbClr val="5E2B97"/>
                </a:solidFill>
                <a:latin typeface="Arial"/>
                <a:ea typeface="Arial"/>
                <a:cs typeface="Arial"/>
                <a:sym typeface="Arial"/>
              </a:rPr>
              <a:t>Vision</a:t>
            </a:r>
            <a:endParaRPr>
              <a:latin typeface="Arial"/>
              <a:ea typeface="Arial"/>
              <a:cs typeface="Arial"/>
              <a:sym typeface="Arial"/>
            </a:endParaRPr>
          </a:p>
        </p:txBody>
      </p:sp>
      <p:sp>
        <p:nvSpPr>
          <p:cNvPr id="107" name="Google Shape;107;p20"/>
          <p:cNvSpPr txBox="1"/>
          <p:nvPr>
            <p:ph idx="1" type="body"/>
          </p:nvPr>
        </p:nvSpPr>
        <p:spPr>
          <a:xfrm>
            <a:off x="228500" y="632475"/>
            <a:ext cx="8818200" cy="2280900"/>
          </a:xfrm>
          <a:prstGeom prst="rect">
            <a:avLst/>
          </a:prstGeom>
        </p:spPr>
        <p:txBody>
          <a:bodyPr anchorCtr="0" anchor="t" bIns="91425" lIns="91425" spcFirstLastPara="1" rIns="91425" wrap="square" tIns="91425">
            <a:normAutofit lnSpcReduction="10000"/>
          </a:bodyPr>
          <a:lstStyle/>
          <a:p>
            <a:pPr indent="0" lvl="0" marL="0" rtl="0" algn="ctr">
              <a:lnSpc>
                <a:spcPct val="100000"/>
              </a:lnSpc>
              <a:spcBef>
                <a:spcPts val="0"/>
              </a:spcBef>
              <a:spcAft>
                <a:spcPts val="0"/>
              </a:spcAft>
              <a:buNone/>
            </a:pPr>
            <a:r>
              <a:rPr b="1" lang="en" sz="1800">
                <a:solidFill>
                  <a:schemeClr val="accent2"/>
                </a:solidFill>
                <a:latin typeface="Arial"/>
                <a:ea typeface="Arial"/>
                <a:cs typeface="Arial"/>
                <a:sym typeface="Arial"/>
              </a:rPr>
              <a:t>To develop lifelong learners who possess the courage to lead and the compassion to heal.</a:t>
            </a:r>
            <a:endParaRPr b="1" sz="1800">
              <a:solidFill>
                <a:schemeClr val="accent2"/>
              </a:solidFill>
              <a:latin typeface="Arial"/>
              <a:ea typeface="Arial"/>
              <a:cs typeface="Arial"/>
              <a:sym typeface="Arial"/>
            </a:endParaRPr>
          </a:p>
          <a:p>
            <a:pPr indent="0" lvl="0" marL="0" rtl="0" algn="ctr">
              <a:lnSpc>
                <a:spcPct val="100000"/>
              </a:lnSpc>
              <a:spcBef>
                <a:spcPts val="0"/>
              </a:spcBef>
              <a:spcAft>
                <a:spcPts val="0"/>
              </a:spcAft>
              <a:buNone/>
            </a:pPr>
            <a:r>
              <a:t/>
            </a:r>
            <a:endParaRPr b="1" sz="3000">
              <a:solidFill>
                <a:schemeClr val="accent2"/>
              </a:solidFill>
              <a:latin typeface="Arial"/>
              <a:ea typeface="Arial"/>
              <a:cs typeface="Arial"/>
              <a:sym typeface="Arial"/>
            </a:endParaRPr>
          </a:p>
          <a:p>
            <a:pPr indent="0" lvl="0" marL="0" rtl="0" algn="ctr">
              <a:lnSpc>
                <a:spcPct val="100000"/>
              </a:lnSpc>
              <a:spcBef>
                <a:spcPts val="0"/>
              </a:spcBef>
              <a:spcAft>
                <a:spcPts val="0"/>
              </a:spcAft>
              <a:buClr>
                <a:schemeClr val="dk2"/>
              </a:buClr>
              <a:buSzPts val="1100"/>
              <a:buFont typeface="Arial"/>
              <a:buNone/>
            </a:pPr>
            <a:r>
              <a:rPr b="1" lang="en" sz="3000">
                <a:solidFill>
                  <a:schemeClr val="accent2"/>
                </a:solidFill>
                <a:latin typeface="Arial"/>
                <a:ea typeface="Arial"/>
                <a:cs typeface="Arial"/>
                <a:sym typeface="Arial"/>
              </a:rPr>
              <a:t>Mission</a:t>
            </a:r>
            <a:endParaRPr b="1" sz="3000">
              <a:solidFill>
                <a:schemeClr val="accent2"/>
              </a:solidFill>
              <a:latin typeface="Arial"/>
              <a:ea typeface="Arial"/>
              <a:cs typeface="Arial"/>
              <a:sym typeface="Arial"/>
            </a:endParaRPr>
          </a:p>
          <a:p>
            <a:pPr indent="0" lvl="0" marL="0" rtl="0" algn="ctr">
              <a:lnSpc>
                <a:spcPct val="100000"/>
              </a:lnSpc>
              <a:spcBef>
                <a:spcPts val="0"/>
              </a:spcBef>
              <a:spcAft>
                <a:spcPts val="0"/>
              </a:spcAft>
              <a:buClr>
                <a:schemeClr val="dk2"/>
              </a:buClr>
              <a:buSzPts val="1100"/>
              <a:buFont typeface="Arial"/>
              <a:buNone/>
            </a:pPr>
            <a:r>
              <a:rPr b="1" lang="en" sz="1800">
                <a:solidFill>
                  <a:schemeClr val="accent2"/>
                </a:solidFill>
                <a:latin typeface="Arial"/>
                <a:ea typeface="Arial"/>
                <a:cs typeface="Arial"/>
                <a:sym typeface="Arial"/>
              </a:rPr>
              <a:t>To provide students the opportunity to earn a high school diploma and an Associate's Degree in preparation for future careers in healthcare.</a:t>
            </a:r>
            <a:endParaRPr sz="1800">
              <a:solidFill>
                <a:schemeClr val="accent2"/>
              </a:solidFill>
              <a:latin typeface="Arial"/>
              <a:ea typeface="Arial"/>
              <a:cs typeface="Arial"/>
              <a:sym typeface="Arial"/>
            </a:endParaRPr>
          </a:p>
          <a:p>
            <a:pPr indent="0" lvl="0" marL="0" rtl="0" algn="ctr">
              <a:lnSpc>
                <a:spcPct val="100000"/>
              </a:lnSpc>
              <a:spcBef>
                <a:spcPts val="0"/>
              </a:spcBef>
              <a:spcAft>
                <a:spcPts val="0"/>
              </a:spcAft>
              <a:buNone/>
            </a:pPr>
            <a:r>
              <a:t/>
            </a:r>
            <a:endParaRPr b="1" sz="1800">
              <a:solidFill>
                <a:schemeClr val="accent2"/>
              </a:solidFill>
              <a:latin typeface="Arial"/>
              <a:ea typeface="Arial"/>
              <a:cs typeface="Arial"/>
              <a:sym typeface="Arial"/>
            </a:endParaRPr>
          </a:p>
        </p:txBody>
      </p:sp>
      <p:sp>
        <p:nvSpPr>
          <p:cNvPr id="108" name="Google Shape;108;p20"/>
          <p:cNvSpPr txBox="1"/>
          <p:nvPr>
            <p:ph idx="2" type="body"/>
          </p:nvPr>
        </p:nvSpPr>
        <p:spPr>
          <a:xfrm>
            <a:off x="788625" y="3312325"/>
            <a:ext cx="7433400" cy="6546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Clr>
                <a:schemeClr val="dk1"/>
              </a:buClr>
              <a:buSzPct val="91666"/>
              <a:buFont typeface="Arial"/>
              <a:buNone/>
            </a:pPr>
            <a:r>
              <a:t/>
            </a:r>
            <a:endParaRPr sz="1200"/>
          </a:p>
          <a:p>
            <a:pPr indent="0" lvl="0" marL="0" rtl="0" algn="l">
              <a:spcBef>
                <a:spcPts val="0"/>
              </a:spcBef>
              <a:spcAft>
                <a:spcPts val="0"/>
              </a:spcAft>
              <a:buClr>
                <a:schemeClr val="dk1"/>
              </a:buClr>
              <a:buSzPct val="91666"/>
              <a:buFont typeface="Arial"/>
              <a:buNone/>
            </a:pPr>
            <a:r>
              <a:t/>
            </a:r>
            <a:endParaRPr sz="1200"/>
          </a:p>
          <a:p>
            <a:pPr indent="0" lvl="0" marL="0" rtl="0" algn="l">
              <a:spcBef>
                <a:spcPts val="0"/>
              </a:spcBef>
              <a:spcAft>
                <a:spcPts val="0"/>
              </a:spcAft>
              <a:buNone/>
            </a:pPr>
            <a:r>
              <a:t/>
            </a:r>
            <a:endParaRPr sz="1200"/>
          </a:p>
        </p:txBody>
      </p:sp>
      <p:sp>
        <p:nvSpPr>
          <p:cNvPr id="109" name="Google Shape;109;p2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10" name="Google Shape;110;p20"/>
          <p:cNvPicPr preferRelativeResize="0"/>
          <p:nvPr/>
        </p:nvPicPr>
        <p:blipFill>
          <a:blip r:embed="rId3">
            <a:alphaModFix/>
          </a:blip>
          <a:stretch>
            <a:fillRect/>
          </a:stretch>
        </p:blipFill>
        <p:spPr>
          <a:xfrm>
            <a:off x="3443926" y="2670950"/>
            <a:ext cx="2387349" cy="2411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49" name="Shape 249"/>
        <p:cNvGrpSpPr/>
        <p:nvPr/>
      </p:nvGrpSpPr>
      <p:grpSpPr>
        <a:xfrm>
          <a:off x="0" y="0"/>
          <a:ext cx="0" cy="0"/>
          <a:chOff x="0" y="0"/>
          <a:chExt cx="0" cy="0"/>
        </a:xfrm>
      </p:grpSpPr>
      <p:sp>
        <p:nvSpPr>
          <p:cNvPr id="250" name="Google Shape;250;p38"/>
          <p:cNvSpPr txBox="1"/>
          <p:nvPr>
            <p:ph type="title"/>
          </p:nvPr>
        </p:nvSpPr>
        <p:spPr>
          <a:xfrm>
            <a:off x="384724" y="467783"/>
            <a:ext cx="5294700" cy="4746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 sz="3000">
                <a:solidFill>
                  <a:srgbClr val="2A3890"/>
                </a:solidFill>
              </a:rPr>
              <a:t>How can I prepare for the ACT?</a:t>
            </a:r>
            <a:endParaRPr sz="3000"/>
          </a:p>
        </p:txBody>
      </p:sp>
      <p:sp>
        <p:nvSpPr>
          <p:cNvPr id="251" name="Google Shape;251;p38"/>
          <p:cNvSpPr txBox="1"/>
          <p:nvPr/>
        </p:nvSpPr>
        <p:spPr>
          <a:xfrm>
            <a:off x="384724" y="1293851"/>
            <a:ext cx="6386700" cy="2898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t/>
            </a:r>
            <a:endParaRPr sz="1800">
              <a:latin typeface="Roboto"/>
              <a:ea typeface="Roboto"/>
              <a:cs typeface="Roboto"/>
              <a:sym typeface="Roboto"/>
            </a:endParaRPr>
          </a:p>
        </p:txBody>
      </p:sp>
      <p:sp>
        <p:nvSpPr>
          <p:cNvPr id="252" name="Google Shape;252;p38"/>
          <p:cNvSpPr txBox="1"/>
          <p:nvPr/>
        </p:nvSpPr>
        <p:spPr>
          <a:xfrm>
            <a:off x="585651" y="1067288"/>
            <a:ext cx="3320100" cy="197400"/>
          </a:xfrm>
          <a:prstGeom prst="rect">
            <a:avLst/>
          </a:prstGeom>
          <a:noFill/>
          <a:ln>
            <a:noFill/>
          </a:ln>
        </p:spPr>
        <p:txBody>
          <a:bodyPr anchorCtr="0" anchor="t" bIns="0" lIns="0" spcFirstLastPara="1" rIns="0" wrap="square" tIns="12700">
            <a:spAutoFit/>
          </a:bodyPr>
          <a:lstStyle/>
          <a:p>
            <a:pPr indent="-320675" lvl="0" marL="332740" marR="0" rtl="0" algn="l">
              <a:lnSpc>
                <a:spcPct val="100000"/>
              </a:lnSpc>
              <a:spcBef>
                <a:spcPts val="0"/>
              </a:spcBef>
              <a:spcAft>
                <a:spcPts val="0"/>
              </a:spcAft>
              <a:buSzPts val="1200"/>
              <a:buChar char="●"/>
            </a:pPr>
            <a:r>
              <a:rPr b="1" lang="en" sz="1200">
                <a:latin typeface="Roboto"/>
                <a:ea typeface="Roboto"/>
                <a:cs typeface="Roboto"/>
                <a:sym typeface="Roboto"/>
              </a:rPr>
              <a:t>ACT Test Prep &amp; Free Resources</a:t>
            </a:r>
            <a:endParaRPr b="1" sz="1200">
              <a:latin typeface="Roboto"/>
              <a:ea typeface="Roboto"/>
              <a:cs typeface="Roboto"/>
              <a:sym typeface="Roboto"/>
            </a:endParaRPr>
          </a:p>
        </p:txBody>
      </p:sp>
      <p:sp>
        <p:nvSpPr>
          <p:cNvPr id="253" name="Google Shape;253;p38"/>
          <p:cNvSpPr txBox="1"/>
          <p:nvPr/>
        </p:nvSpPr>
        <p:spPr>
          <a:xfrm>
            <a:off x="916397" y="1264702"/>
            <a:ext cx="2658600" cy="1271100"/>
          </a:xfrm>
          <a:prstGeom prst="rect">
            <a:avLst/>
          </a:prstGeom>
          <a:noFill/>
          <a:ln>
            <a:noFill/>
          </a:ln>
        </p:spPr>
        <p:txBody>
          <a:bodyPr anchorCtr="0" anchor="t" bIns="0" lIns="0" spcFirstLastPara="1" rIns="0" wrap="square" tIns="29825">
            <a:spAutoFit/>
          </a:bodyPr>
          <a:lstStyle/>
          <a:p>
            <a:pPr indent="-320675" lvl="0" marL="332740" marR="0" rtl="0" algn="l">
              <a:lnSpc>
                <a:spcPct val="100000"/>
              </a:lnSpc>
              <a:spcBef>
                <a:spcPts val="0"/>
              </a:spcBef>
              <a:spcAft>
                <a:spcPts val="0"/>
              </a:spcAft>
              <a:buSzPts val="1200"/>
              <a:buFont typeface="Arial"/>
              <a:buChar char="○"/>
            </a:pPr>
            <a:r>
              <a:rPr lang="en" sz="1200">
                <a:latin typeface="Roboto"/>
                <a:ea typeface="Roboto"/>
                <a:cs typeface="Roboto"/>
                <a:sym typeface="Roboto"/>
              </a:rPr>
              <a:t>Free Study Guide</a:t>
            </a:r>
            <a:endParaRPr sz="1200">
              <a:latin typeface="Roboto"/>
              <a:ea typeface="Roboto"/>
              <a:cs typeface="Roboto"/>
              <a:sym typeface="Roboto"/>
            </a:endParaRPr>
          </a:p>
          <a:p>
            <a:pPr indent="-320675" lvl="0" marL="332740" marR="0" rtl="0" algn="l">
              <a:lnSpc>
                <a:spcPct val="100000"/>
              </a:lnSpc>
              <a:spcBef>
                <a:spcPts val="135"/>
              </a:spcBef>
              <a:spcAft>
                <a:spcPts val="0"/>
              </a:spcAft>
              <a:buSzPts val="1200"/>
              <a:buFont typeface="Arial"/>
              <a:buChar char="○"/>
            </a:pPr>
            <a:r>
              <a:rPr lang="en" sz="1200">
                <a:latin typeface="Roboto"/>
                <a:ea typeface="Roboto"/>
                <a:cs typeface="Roboto"/>
                <a:sym typeface="Roboto"/>
              </a:rPr>
              <a:t>Question of the day</a:t>
            </a:r>
            <a:endParaRPr sz="1200">
              <a:latin typeface="Roboto"/>
              <a:ea typeface="Roboto"/>
              <a:cs typeface="Roboto"/>
              <a:sym typeface="Roboto"/>
            </a:endParaRPr>
          </a:p>
          <a:p>
            <a:pPr indent="-320675" lvl="0" marL="332740" marR="0" rtl="0" algn="l">
              <a:lnSpc>
                <a:spcPct val="100000"/>
              </a:lnSpc>
              <a:spcBef>
                <a:spcPts val="135"/>
              </a:spcBef>
              <a:spcAft>
                <a:spcPts val="0"/>
              </a:spcAft>
              <a:buSzPts val="1200"/>
              <a:buFont typeface="Arial"/>
              <a:buChar char="○"/>
            </a:pPr>
            <a:r>
              <a:rPr lang="en" sz="1200">
                <a:latin typeface="Roboto"/>
                <a:ea typeface="Roboto"/>
                <a:cs typeface="Roboto"/>
                <a:sym typeface="Roboto"/>
              </a:rPr>
              <a:t>Free Practice for each test section</a:t>
            </a:r>
            <a:endParaRPr sz="1200">
              <a:latin typeface="Roboto"/>
              <a:ea typeface="Roboto"/>
              <a:cs typeface="Roboto"/>
              <a:sym typeface="Roboto"/>
            </a:endParaRPr>
          </a:p>
          <a:p>
            <a:pPr indent="-320675" lvl="0" marL="332740" marR="0" rtl="0" algn="l">
              <a:lnSpc>
                <a:spcPct val="100000"/>
              </a:lnSpc>
              <a:spcBef>
                <a:spcPts val="135"/>
              </a:spcBef>
              <a:spcAft>
                <a:spcPts val="0"/>
              </a:spcAft>
              <a:buSzPts val="1200"/>
              <a:buFont typeface="Arial"/>
              <a:buChar char="○"/>
            </a:pPr>
            <a:r>
              <a:rPr lang="en" sz="1200">
                <a:latin typeface="Roboto"/>
                <a:ea typeface="Roboto"/>
                <a:cs typeface="Roboto"/>
                <a:sym typeface="Roboto"/>
              </a:rPr>
              <a:t>General Test Tips</a:t>
            </a:r>
            <a:endParaRPr sz="1200">
              <a:latin typeface="Roboto"/>
              <a:ea typeface="Roboto"/>
              <a:cs typeface="Roboto"/>
              <a:sym typeface="Roboto"/>
            </a:endParaRPr>
          </a:p>
          <a:p>
            <a:pPr indent="-320675" lvl="0" marL="332740" marR="0" rtl="0" algn="l">
              <a:lnSpc>
                <a:spcPct val="100000"/>
              </a:lnSpc>
              <a:spcBef>
                <a:spcPts val="135"/>
              </a:spcBef>
              <a:spcAft>
                <a:spcPts val="0"/>
              </a:spcAft>
              <a:buSzPts val="1200"/>
              <a:buFont typeface="Arial"/>
              <a:buChar char="○"/>
            </a:pPr>
            <a:r>
              <a:rPr lang="en" sz="1200">
                <a:latin typeface="Roboto"/>
                <a:ea typeface="Roboto"/>
                <a:cs typeface="Roboto"/>
                <a:sym typeface="Roboto"/>
              </a:rPr>
              <a:t>Test Descriptions</a:t>
            </a:r>
            <a:endParaRPr sz="1200">
              <a:latin typeface="Roboto"/>
              <a:ea typeface="Roboto"/>
              <a:cs typeface="Roboto"/>
              <a:sym typeface="Roboto"/>
            </a:endParaRPr>
          </a:p>
          <a:p>
            <a:pPr indent="-304800" lvl="1" marL="914400" marR="0" rtl="0" algn="l">
              <a:lnSpc>
                <a:spcPct val="100000"/>
              </a:lnSpc>
              <a:spcBef>
                <a:spcPts val="135"/>
              </a:spcBef>
              <a:spcAft>
                <a:spcPts val="0"/>
              </a:spcAft>
              <a:buSzPts val="1200"/>
              <a:buFont typeface="Arial"/>
              <a:buChar char="○"/>
            </a:pPr>
            <a:r>
              <a:rPr lang="en" sz="1300" u="sng">
                <a:solidFill>
                  <a:srgbClr val="0000FF"/>
                </a:solidFill>
                <a:latin typeface="Roboto"/>
                <a:ea typeface="Roboto"/>
                <a:cs typeface="Roboto"/>
                <a:sym typeface="Roboto"/>
                <a:hlinkClick r:id="rId3">
                  <a:extLst>
                    <a:ext uri="{A12FA001-AC4F-418D-AE19-62706E023703}">
                      <ahyp:hlinkClr val="tx"/>
                    </a:ext>
                  </a:extLst>
                </a:hlinkClick>
              </a:rPr>
              <a:t>www.act.org</a:t>
            </a:r>
            <a:r>
              <a:rPr lang="en" sz="1500">
                <a:solidFill>
                  <a:schemeClr val="hlink"/>
                </a:solidFill>
                <a:latin typeface="Roboto"/>
                <a:ea typeface="Roboto"/>
                <a:cs typeface="Roboto"/>
                <a:sym typeface="Roboto"/>
              </a:rPr>
              <a:t>	</a:t>
            </a:r>
            <a:endParaRPr sz="900">
              <a:latin typeface="Roboto"/>
              <a:ea typeface="Roboto"/>
              <a:cs typeface="Roboto"/>
              <a:sym typeface="Roboto"/>
            </a:endParaRPr>
          </a:p>
        </p:txBody>
      </p:sp>
      <p:sp>
        <p:nvSpPr>
          <p:cNvPr id="254" name="Google Shape;254;p38"/>
          <p:cNvSpPr txBox="1"/>
          <p:nvPr/>
        </p:nvSpPr>
        <p:spPr>
          <a:xfrm>
            <a:off x="458148" y="2607349"/>
            <a:ext cx="3575100" cy="1814100"/>
          </a:xfrm>
          <a:prstGeom prst="rect">
            <a:avLst/>
          </a:prstGeom>
          <a:noFill/>
          <a:ln>
            <a:noFill/>
          </a:ln>
        </p:spPr>
        <p:txBody>
          <a:bodyPr anchorCtr="0" anchor="t" bIns="0" lIns="0" spcFirstLastPara="1" rIns="0" wrap="square" tIns="29825">
            <a:spAutoFit/>
          </a:bodyPr>
          <a:lstStyle/>
          <a:p>
            <a:pPr indent="-320675" lvl="0" marL="332740" marR="0" rtl="0" algn="l">
              <a:lnSpc>
                <a:spcPct val="100000"/>
              </a:lnSpc>
              <a:spcBef>
                <a:spcPts val="0"/>
              </a:spcBef>
              <a:spcAft>
                <a:spcPts val="0"/>
              </a:spcAft>
              <a:buSzPts val="1200"/>
              <a:buChar char="●"/>
            </a:pPr>
            <a:r>
              <a:rPr b="1" lang="en" sz="1200">
                <a:latin typeface="Roboto"/>
                <a:ea typeface="Roboto"/>
                <a:cs typeface="Roboto"/>
                <a:sym typeface="Roboto"/>
              </a:rPr>
              <a:t>ACT Kaplan Online Resources</a:t>
            </a:r>
            <a:endParaRPr b="1" sz="1200">
              <a:latin typeface="Roboto"/>
              <a:ea typeface="Roboto"/>
              <a:cs typeface="Roboto"/>
              <a:sym typeface="Roboto"/>
            </a:endParaRPr>
          </a:p>
          <a:p>
            <a:pPr indent="-320675" lvl="1" marL="789940" marR="5080" rtl="0" algn="l">
              <a:lnSpc>
                <a:spcPct val="109400"/>
              </a:lnSpc>
              <a:spcBef>
                <a:spcPts val="0"/>
              </a:spcBef>
              <a:spcAft>
                <a:spcPts val="0"/>
              </a:spcAft>
              <a:buSzPts val="1200"/>
              <a:buFont typeface="Arial"/>
              <a:buChar char="○"/>
            </a:pPr>
            <a:r>
              <a:rPr b="0" i="0" lang="en" sz="1200" u="none" cap="none" strike="noStrike">
                <a:latin typeface="Roboto"/>
                <a:ea typeface="Roboto"/>
                <a:cs typeface="Roboto"/>
                <a:sym typeface="Roboto"/>
              </a:rPr>
              <a:t>All ACT Kaplan resources are free to any  student registering for the ACT with a fee  waiver.</a:t>
            </a:r>
            <a:endParaRPr b="0" i="0" sz="1200" u="none" cap="none" strike="noStrike">
              <a:latin typeface="Roboto"/>
              <a:ea typeface="Roboto"/>
              <a:cs typeface="Roboto"/>
              <a:sym typeface="Roboto"/>
            </a:endParaRPr>
          </a:p>
          <a:p>
            <a:pPr indent="-320675" lvl="1" marL="789940" marR="81280" rtl="0" algn="l">
              <a:lnSpc>
                <a:spcPct val="109400"/>
              </a:lnSpc>
              <a:spcBef>
                <a:spcPts val="0"/>
              </a:spcBef>
              <a:spcAft>
                <a:spcPts val="0"/>
              </a:spcAft>
              <a:buSzPts val="1200"/>
              <a:buFont typeface="Arial"/>
              <a:buChar char="○"/>
            </a:pPr>
            <a:r>
              <a:rPr b="0" i="0" lang="en" sz="1200" u="none" cap="none" strike="noStrike">
                <a:latin typeface="Roboto"/>
                <a:ea typeface="Roboto"/>
                <a:cs typeface="Roboto"/>
                <a:sym typeface="Roboto"/>
              </a:rPr>
              <a:t>Free recorded videos for all students for  each content area.</a:t>
            </a:r>
            <a:endParaRPr b="0" i="0" sz="1200" u="none" cap="none" strike="noStrike">
              <a:latin typeface="Roboto"/>
              <a:ea typeface="Roboto"/>
              <a:cs typeface="Roboto"/>
              <a:sym typeface="Roboto"/>
            </a:endParaRPr>
          </a:p>
          <a:p>
            <a:pPr indent="-304800" lvl="2" marL="1371600" marR="81280" rtl="0" algn="l">
              <a:lnSpc>
                <a:spcPct val="109400"/>
              </a:lnSpc>
              <a:spcBef>
                <a:spcPts val="0"/>
              </a:spcBef>
              <a:spcAft>
                <a:spcPts val="0"/>
              </a:spcAft>
              <a:buClr>
                <a:srgbClr val="0000FF"/>
              </a:buClr>
              <a:buSzPts val="1200"/>
              <a:buFont typeface="Roboto"/>
              <a:buChar char="■"/>
            </a:pPr>
            <a:r>
              <a:rPr lang="en" sz="1200" u="sng">
                <a:solidFill>
                  <a:srgbClr val="0000FF"/>
                </a:solidFill>
                <a:latin typeface="Roboto"/>
                <a:ea typeface="Roboto"/>
                <a:cs typeface="Roboto"/>
                <a:sym typeface="Roboto"/>
                <a:hlinkClick r:id="rId4">
                  <a:extLst>
                    <a:ext uri="{A12FA001-AC4F-418D-AE19-62706E023703}">
                      <ahyp:hlinkClr val="tx"/>
                    </a:ext>
                  </a:extLst>
                </a:hlinkClick>
              </a:rPr>
              <a:t>https://kaplan.com/</a:t>
            </a:r>
            <a:endParaRPr sz="1200">
              <a:solidFill>
                <a:srgbClr val="0000FF"/>
              </a:solidFill>
              <a:latin typeface="Roboto"/>
              <a:ea typeface="Roboto"/>
              <a:cs typeface="Roboto"/>
              <a:sym typeface="Roboto"/>
            </a:endParaRPr>
          </a:p>
          <a:p>
            <a:pPr indent="0" lvl="0" marL="0" marR="81280" rtl="0" algn="l">
              <a:lnSpc>
                <a:spcPct val="109400"/>
              </a:lnSpc>
              <a:spcBef>
                <a:spcPts val="0"/>
              </a:spcBef>
              <a:spcAft>
                <a:spcPts val="0"/>
              </a:spcAft>
              <a:buNone/>
            </a:pPr>
            <a:r>
              <a:t/>
            </a:r>
            <a:endParaRPr sz="1200">
              <a:solidFill>
                <a:srgbClr val="0000FF"/>
              </a:solidFill>
              <a:latin typeface="Roboto"/>
              <a:ea typeface="Roboto"/>
              <a:cs typeface="Roboto"/>
              <a:sym typeface="Roboto"/>
            </a:endParaRPr>
          </a:p>
          <a:p>
            <a:pPr indent="0" lvl="0" marL="457200" marR="81280" rtl="0" algn="l">
              <a:lnSpc>
                <a:spcPct val="109400"/>
              </a:lnSpc>
              <a:spcBef>
                <a:spcPts val="0"/>
              </a:spcBef>
              <a:spcAft>
                <a:spcPts val="0"/>
              </a:spcAft>
              <a:buNone/>
            </a:pPr>
            <a:r>
              <a:t/>
            </a:r>
            <a:endParaRPr sz="1200">
              <a:solidFill>
                <a:srgbClr val="0000FF"/>
              </a:solidFill>
              <a:latin typeface="Roboto"/>
              <a:ea typeface="Roboto"/>
              <a:cs typeface="Roboto"/>
              <a:sym typeface="Roboto"/>
            </a:endParaRPr>
          </a:p>
        </p:txBody>
      </p:sp>
      <p:sp>
        <p:nvSpPr>
          <p:cNvPr id="255" name="Google Shape;255;p38"/>
          <p:cNvSpPr txBox="1"/>
          <p:nvPr/>
        </p:nvSpPr>
        <p:spPr>
          <a:xfrm>
            <a:off x="4936050" y="1022975"/>
            <a:ext cx="3226200" cy="35094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SzPts val="1200"/>
              <a:buFont typeface="Roboto"/>
              <a:buChar char="●"/>
            </a:pPr>
            <a:r>
              <a:rPr b="1" lang="en" sz="1200">
                <a:latin typeface="Roboto"/>
                <a:ea typeface="Roboto"/>
                <a:cs typeface="Roboto"/>
                <a:sym typeface="Roboto"/>
              </a:rPr>
              <a:t>Gaston College PrepStep</a:t>
            </a:r>
            <a:endParaRPr b="1" sz="1200">
              <a:latin typeface="Roboto"/>
              <a:ea typeface="Roboto"/>
              <a:cs typeface="Roboto"/>
              <a:sym typeface="Roboto"/>
            </a:endParaRPr>
          </a:p>
          <a:p>
            <a:pPr indent="-304800" lvl="1" marL="914400" rtl="0" algn="l">
              <a:spcBef>
                <a:spcPts val="0"/>
              </a:spcBef>
              <a:spcAft>
                <a:spcPts val="0"/>
              </a:spcAft>
              <a:buSzPts val="1200"/>
              <a:buFont typeface="Roboto"/>
              <a:buChar char="○"/>
            </a:pPr>
            <a:r>
              <a:rPr lang="en" sz="1200">
                <a:latin typeface="Roboto"/>
                <a:ea typeface="Roboto"/>
                <a:cs typeface="Roboto"/>
                <a:sym typeface="Roboto"/>
              </a:rPr>
              <a:t>FREE resource for students</a:t>
            </a:r>
            <a:endParaRPr sz="1200">
              <a:latin typeface="Roboto"/>
              <a:ea typeface="Roboto"/>
              <a:cs typeface="Roboto"/>
              <a:sym typeface="Roboto"/>
            </a:endParaRPr>
          </a:p>
          <a:p>
            <a:pPr indent="-304800" lvl="1" marL="914400" rtl="0" algn="l">
              <a:spcBef>
                <a:spcPts val="0"/>
              </a:spcBef>
              <a:spcAft>
                <a:spcPts val="0"/>
              </a:spcAft>
              <a:buSzPts val="1200"/>
              <a:buFont typeface="Roboto"/>
              <a:buChar char="○"/>
            </a:pPr>
            <a:r>
              <a:rPr lang="en" sz="1200">
                <a:latin typeface="Roboto"/>
                <a:ea typeface="Roboto"/>
                <a:cs typeface="Roboto"/>
                <a:sym typeface="Roboto"/>
              </a:rPr>
              <a:t>SAT and ACT prep</a:t>
            </a:r>
            <a:endParaRPr sz="1200">
              <a:latin typeface="Roboto"/>
              <a:ea typeface="Roboto"/>
              <a:cs typeface="Roboto"/>
              <a:sym typeface="Roboto"/>
            </a:endParaRPr>
          </a:p>
          <a:p>
            <a:pPr indent="-304800" lvl="1" marL="914400" rtl="0" algn="l">
              <a:spcBef>
                <a:spcPts val="0"/>
              </a:spcBef>
              <a:spcAft>
                <a:spcPts val="0"/>
              </a:spcAft>
              <a:buClr>
                <a:srgbClr val="0000FF"/>
              </a:buClr>
              <a:buSzPts val="1200"/>
              <a:buFont typeface="Roboto"/>
              <a:buChar char="○"/>
            </a:pPr>
            <a:r>
              <a:rPr lang="en" sz="1200" u="sng">
                <a:solidFill>
                  <a:srgbClr val="0000FF"/>
                </a:solidFill>
                <a:latin typeface="Roboto"/>
                <a:ea typeface="Roboto"/>
                <a:cs typeface="Roboto"/>
                <a:sym typeface="Roboto"/>
                <a:hlinkClick r:id="rId5">
                  <a:extLst>
                    <a:ext uri="{A12FA001-AC4F-418D-AE19-62706E023703}">
                      <ahyp:hlinkClr val="tx"/>
                    </a:ext>
                  </a:extLst>
                </a:hlinkClick>
              </a:rPr>
              <a:t>Click here to set up your account</a:t>
            </a:r>
            <a:endParaRPr sz="1200">
              <a:solidFill>
                <a:srgbClr val="0000FF"/>
              </a:solidFill>
              <a:latin typeface="Roboto"/>
              <a:ea typeface="Roboto"/>
              <a:cs typeface="Roboto"/>
              <a:sym typeface="Roboto"/>
            </a:endParaRPr>
          </a:p>
          <a:p>
            <a:pPr indent="0" lvl="0" marL="0" rtl="0" algn="l">
              <a:spcBef>
                <a:spcPts val="0"/>
              </a:spcBef>
              <a:spcAft>
                <a:spcPts val="0"/>
              </a:spcAft>
              <a:buNone/>
            </a:pPr>
            <a:r>
              <a:t/>
            </a:r>
            <a:endParaRPr sz="1200">
              <a:solidFill>
                <a:srgbClr val="0000FF"/>
              </a:solidFill>
              <a:latin typeface="Roboto"/>
              <a:ea typeface="Roboto"/>
              <a:cs typeface="Roboto"/>
              <a:sym typeface="Roboto"/>
            </a:endParaRPr>
          </a:p>
          <a:p>
            <a:pPr indent="0" lvl="0" marL="0" rtl="0" algn="l">
              <a:spcBef>
                <a:spcPts val="0"/>
              </a:spcBef>
              <a:spcAft>
                <a:spcPts val="0"/>
              </a:spcAft>
              <a:buNone/>
            </a:pPr>
            <a:r>
              <a:t/>
            </a:r>
            <a:endParaRPr sz="1200">
              <a:solidFill>
                <a:schemeClr val="dk1"/>
              </a:solidFill>
              <a:latin typeface="Roboto"/>
              <a:ea typeface="Roboto"/>
              <a:cs typeface="Roboto"/>
              <a:sym typeface="Roboto"/>
            </a:endParaRPr>
          </a:p>
          <a:p>
            <a:pPr indent="0" lvl="0" marL="0" rtl="0" algn="l">
              <a:spcBef>
                <a:spcPts val="0"/>
              </a:spcBef>
              <a:spcAft>
                <a:spcPts val="0"/>
              </a:spcAft>
              <a:buNone/>
            </a:pPr>
            <a:r>
              <a:t/>
            </a:r>
            <a:endParaRPr sz="1200">
              <a:solidFill>
                <a:schemeClr val="dk1"/>
              </a:solidFill>
              <a:latin typeface="Roboto"/>
              <a:ea typeface="Roboto"/>
              <a:cs typeface="Roboto"/>
              <a:sym typeface="Roboto"/>
            </a:endParaRPr>
          </a:p>
          <a:p>
            <a:pPr indent="0" lvl="0" marL="0" rtl="0" algn="l">
              <a:spcBef>
                <a:spcPts val="0"/>
              </a:spcBef>
              <a:spcAft>
                <a:spcPts val="0"/>
              </a:spcAft>
              <a:buNone/>
            </a:pPr>
            <a:r>
              <a:t/>
            </a:r>
            <a:endParaRPr sz="1200">
              <a:solidFill>
                <a:schemeClr val="dk1"/>
              </a:solidFill>
              <a:latin typeface="Roboto"/>
              <a:ea typeface="Roboto"/>
              <a:cs typeface="Roboto"/>
              <a:sym typeface="Roboto"/>
            </a:endParaRPr>
          </a:p>
          <a:p>
            <a:pPr indent="0" lvl="0" marL="0" rtl="0" algn="l">
              <a:spcBef>
                <a:spcPts val="0"/>
              </a:spcBef>
              <a:spcAft>
                <a:spcPts val="0"/>
              </a:spcAft>
              <a:buNone/>
            </a:pPr>
            <a:r>
              <a:t/>
            </a:r>
            <a:endParaRPr sz="1200">
              <a:solidFill>
                <a:schemeClr val="dk1"/>
              </a:solidFill>
              <a:latin typeface="Roboto"/>
              <a:ea typeface="Roboto"/>
              <a:cs typeface="Roboto"/>
              <a:sym typeface="Roboto"/>
            </a:endParaRPr>
          </a:p>
          <a:p>
            <a:pPr indent="0" lvl="0" marL="0" rtl="0" algn="l">
              <a:spcBef>
                <a:spcPts val="0"/>
              </a:spcBef>
              <a:spcAft>
                <a:spcPts val="0"/>
              </a:spcAft>
              <a:buNone/>
            </a:pPr>
            <a:r>
              <a:t/>
            </a:r>
            <a:endParaRPr sz="1200">
              <a:solidFill>
                <a:schemeClr val="dk1"/>
              </a:solidFill>
              <a:latin typeface="Roboto"/>
              <a:ea typeface="Roboto"/>
              <a:cs typeface="Roboto"/>
              <a:sym typeface="Roboto"/>
            </a:endParaRPr>
          </a:p>
          <a:p>
            <a:pPr indent="0" lvl="0" marL="0" rtl="0" algn="l">
              <a:spcBef>
                <a:spcPts val="0"/>
              </a:spcBef>
              <a:spcAft>
                <a:spcPts val="0"/>
              </a:spcAft>
              <a:buNone/>
            </a:pPr>
            <a:r>
              <a:t/>
            </a:r>
            <a:endParaRPr sz="1200">
              <a:solidFill>
                <a:schemeClr val="dk1"/>
              </a:solidFill>
              <a:latin typeface="Roboto"/>
              <a:ea typeface="Roboto"/>
              <a:cs typeface="Roboto"/>
              <a:sym typeface="Roboto"/>
            </a:endParaRPr>
          </a:p>
          <a:p>
            <a:pPr indent="0" lvl="0" marL="0" rtl="0" algn="l">
              <a:spcBef>
                <a:spcPts val="0"/>
              </a:spcBef>
              <a:spcAft>
                <a:spcPts val="0"/>
              </a:spcAft>
              <a:buNone/>
            </a:pPr>
            <a:r>
              <a:t/>
            </a:r>
            <a:endParaRPr sz="1200">
              <a:solidFill>
                <a:schemeClr val="dk1"/>
              </a:solidFill>
              <a:latin typeface="Roboto"/>
              <a:ea typeface="Roboto"/>
              <a:cs typeface="Roboto"/>
              <a:sym typeface="Roboto"/>
            </a:endParaRPr>
          </a:p>
          <a:p>
            <a:pPr indent="0" lvl="0" marL="0" rtl="0" algn="l">
              <a:spcBef>
                <a:spcPts val="0"/>
              </a:spcBef>
              <a:spcAft>
                <a:spcPts val="0"/>
              </a:spcAft>
              <a:buNone/>
            </a:pPr>
            <a:r>
              <a:rPr i="1" lang="en" sz="1200">
                <a:solidFill>
                  <a:schemeClr val="dk1"/>
                </a:solidFill>
                <a:latin typeface="Roboto"/>
                <a:ea typeface="Roboto"/>
                <a:cs typeface="Roboto"/>
                <a:sym typeface="Roboto"/>
              </a:rPr>
              <a:t>**Families who could qualify for free or reduced lunch should complete the application each year. FRL approved families qualify for college fee waivers, SAT/ACT fee waivers, and free Kaplan accounts.</a:t>
            </a:r>
            <a:endParaRPr i="1" sz="1200">
              <a:solidFill>
                <a:schemeClr val="dk1"/>
              </a:solidFill>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aphicFrame>
        <p:nvGraphicFramePr>
          <p:cNvPr id="261" name="Google Shape;261;p39"/>
          <p:cNvGraphicFramePr/>
          <p:nvPr/>
        </p:nvGraphicFramePr>
        <p:xfrm>
          <a:off x="1321975" y="990038"/>
          <a:ext cx="3000000" cy="3000000"/>
        </p:xfrm>
        <a:graphic>
          <a:graphicData uri="http://schemas.openxmlformats.org/drawingml/2006/table">
            <a:tbl>
              <a:tblPr>
                <a:noFill/>
                <a:tableStyleId>{5906D906-BFAD-412F-A81B-11C0BE86B886}</a:tableStyleId>
              </a:tblPr>
              <a:tblGrid>
                <a:gridCol w="1409700"/>
                <a:gridCol w="952500"/>
                <a:gridCol w="952500"/>
                <a:gridCol w="952500"/>
                <a:gridCol w="952500"/>
                <a:gridCol w="952500"/>
              </a:tblGrid>
              <a:tr h="352425">
                <a:tc>
                  <a:txBody>
                    <a:bodyPr/>
                    <a:lstStyle/>
                    <a:p>
                      <a:pPr indent="0" lvl="0" marL="0" rtl="0" algn="l">
                        <a:lnSpc>
                          <a:spcPct val="115000"/>
                        </a:lnSpc>
                        <a:spcBef>
                          <a:spcPts val="0"/>
                        </a:spcBef>
                        <a:spcAft>
                          <a:spcPts val="0"/>
                        </a:spcAft>
                        <a:buNone/>
                      </a:pPr>
                      <a:r>
                        <a:rPr b="1" lang="en" sz="1000">
                          <a:solidFill>
                            <a:srgbClr val="FF9900"/>
                          </a:solidFill>
                        </a:rPr>
                        <a:t>Difference Benchmark</a:t>
                      </a:r>
                      <a:endParaRPr b="1" sz="1000">
                        <a:solidFill>
                          <a:srgbClr val="FF9900"/>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gridSpan="5">
                  <a:txBody>
                    <a:bodyPr/>
                    <a:lstStyle/>
                    <a:p>
                      <a:pPr indent="0" lvl="0" marL="0" rtl="0" algn="l">
                        <a:lnSpc>
                          <a:spcPct val="115000"/>
                        </a:lnSpc>
                        <a:spcBef>
                          <a:spcPts val="0"/>
                        </a:spcBef>
                        <a:spcAft>
                          <a:spcPts val="0"/>
                        </a:spcAft>
                        <a:buNone/>
                      </a:pPr>
                      <a:r>
                        <a:rPr b="1" lang="en" sz="1000">
                          <a:solidFill>
                            <a:srgbClr val="FF9900"/>
                          </a:solidFill>
                        </a:rPr>
                        <a:t>PreACT 8/9 9th Graders</a:t>
                      </a:r>
                      <a:endParaRPr b="1" sz="1000">
                        <a:solidFill>
                          <a:srgbClr val="FF9900"/>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c hMerge="1"/>
                <a:tc hMerge="1"/>
              </a:tr>
              <a:tr h="200025">
                <a:tc>
                  <a:txBody>
                    <a:bodyPr/>
                    <a:lstStyle/>
                    <a:p>
                      <a:pPr indent="0" lvl="0" marL="0" rtl="0" algn="l">
                        <a:spcBef>
                          <a:spcPts val="0"/>
                        </a:spcBef>
                        <a:spcAft>
                          <a:spcPts val="0"/>
                        </a:spcAft>
                        <a:buNone/>
                      </a:pPr>
                      <a:r>
                        <a:t/>
                      </a:r>
                      <a:endParaRPr>
                        <a:solidFill>
                          <a:srgbClr val="674EA7"/>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solidFill>
                            <a:srgbClr val="674EA7"/>
                          </a:solidFill>
                        </a:rPr>
                        <a:t>Composite</a:t>
                      </a:r>
                      <a:endParaRPr b="1" sz="1000">
                        <a:solidFill>
                          <a:srgbClr val="674EA7"/>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solidFill>
                            <a:srgbClr val="674EA7"/>
                          </a:solidFill>
                        </a:rPr>
                        <a:t>Math</a:t>
                      </a:r>
                      <a:endParaRPr b="1" sz="1000">
                        <a:solidFill>
                          <a:srgbClr val="674EA7"/>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solidFill>
                            <a:srgbClr val="674EA7"/>
                          </a:solidFill>
                        </a:rPr>
                        <a:t>Science</a:t>
                      </a:r>
                      <a:endParaRPr b="1" sz="1000">
                        <a:solidFill>
                          <a:srgbClr val="674EA7"/>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solidFill>
                            <a:srgbClr val="674EA7"/>
                          </a:solidFill>
                        </a:rPr>
                        <a:t>English</a:t>
                      </a:r>
                      <a:endParaRPr b="1" sz="1000">
                        <a:solidFill>
                          <a:srgbClr val="674EA7"/>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solidFill>
                            <a:srgbClr val="674EA7"/>
                          </a:solidFill>
                        </a:rPr>
                        <a:t>Reading</a:t>
                      </a:r>
                      <a:endParaRPr b="1" sz="1000">
                        <a:solidFill>
                          <a:srgbClr val="674EA7"/>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r">
                        <a:lnSpc>
                          <a:spcPct val="115000"/>
                        </a:lnSpc>
                        <a:spcBef>
                          <a:spcPts val="0"/>
                        </a:spcBef>
                        <a:spcAft>
                          <a:spcPts val="0"/>
                        </a:spcAft>
                        <a:buNone/>
                      </a:pPr>
                      <a:r>
                        <a:rPr b="1" lang="en" sz="1000">
                          <a:solidFill>
                            <a:srgbClr val="674EA7"/>
                          </a:solidFill>
                        </a:rPr>
                        <a:t>10th GECMS </a:t>
                      </a:r>
                      <a:endParaRPr b="1" sz="1000">
                        <a:solidFill>
                          <a:srgbClr val="674EA7"/>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solidFill>
                            <a:srgbClr val="674EA7"/>
                          </a:solidFill>
                        </a:rPr>
                        <a:t>19.8</a:t>
                      </a:r>
                      <a:endParaRPr b="1" sz="1000">
                        <a:solidFill>
                          <a:srgbClr val="674EA7"/>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solidFill>
                            <a:srgbClr val="674EA7"/>
                          </a:solidFill>
                        </a:rPr>
                        <a:t>18.3</a:t>
                      </a:r>
                      <a:endParaRPr b="1" sz="1000">
                        <a:solidFill>
                          <a:srgbClr val="674EA7"/>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solidFill>
                            <a:srgbClr val="674EA7"/>
                          </a:solidFill>
                        </a:rPr>
                        <a:t>20.9</a:t>
                      </a:r>
                      <a:endParaRPr b="1" sz="1000">
                        <a:solidFill>
                          <a:srgbClr val="674EA7"/>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solidFill>
                            <a:srgbClr val="674EA7"/>
                          </a:solidFill>
                        </a:rPr>
                        <a:t>15.4</a:t>
                      </a:r>
                      <a:endParaRPr b="1" sz="1000">
                        <a:solidFill>
                          <a:srgbClr val="674EA7"/>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solidFill>
                            <a:srgbClr val="674EA7"/>
                          </a:solidFill>
                        </a:rPr>
                        <a:t>24.3</a:t>
                      </a:r>
                      <a:endParaRPr b="1" sz="1000">
                        <a:solidFill>
                          <a:srgbClr val="674EA7"/>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42875">
                <a:tc>
                  <a:txBody>
                    <a:bodyPr/>
                    <a:lstStyle/>
                    <a:p>
                      <a:pPr indent="0" lvl="0" marL="0" rtl="0" algn="r">
                        <a:lnSpc>
                          <a:spcPct val="115000"/>
                        </a:lnSpc>
                        <a:spcBef>
                          <a:spcPts val="0"/>
                        </a:spcBef>
                        <a:spcAft>
                          <a:spcPts val="0"/>
                        </a:spcAft>
                        <a:buNone/>
                      </a:pPr>
                      <a:r>
                        <a:rPr b="1" i="1" lang="en" sz="1000">
                          <a:solidFill>
                            <a:srgbClr val="674EA7"/>
                          </a:solidFill>
                        </a:rPr>
                        <a:t>10th National Mean</a:t>
                      </a:r>
                      <a:endParaRPr b="1" i="1" sz="1000">
                        <a:solidFill>
                          <a:srgbClr val="674EA7"/>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000">
                          <a:solidFill>
                            <a:srgbClr val="5E2B97"/>
                          </a:solidFill>
                        </a:rPr>
                        <a:t>18.1</a:t>
                      </a:r>
                      <a:endParaRPr b="1" sz="1000">
                        <a:solidFill>
                          <a:srgbClr val="5E2B97"/>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000">
                          <a:solidFill>
                            <a:srgbClr val="5E2B97"/>
                          </a:solidFill>
                        </a:rPr>
                        <a:t>18.2</a:t>
                      </a:r>
                      <a:endParaRPr b="1" sz="1000">
                        <a:solidFill>
                          <a:srgbClr val="5E2B97"/>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000">
                          <a:solidFill>
                            <a:srgbClr val="5E2B97"/>
                          </a:solidFill>
                        </a:rPr>
                        <a:t>17.9</a:t>
                      </a:r>
                      <a:endParaRPr b="1" sz="1000">
                        <a:solidFill>
                          <a:srgbClr val="5E2B97"/>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000">
                          <a:solidFill>
                            <a:srgbClr val="5E2B97"/>
                          </a:solidFill>
                        </a:rPr>
                        <a:t>16.2</a:t>
                      </a:r>
                      <a:endParaRPr b="1" sz="1000">
                        <a:solidFill>
                          <a:srgbClr val="5E2B97"/>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000">
                          <a:solidFill>
                            <a:srgbClr val="5E2B97"/>
                          </a:solidFill>
                        </a:rPr>
                        <a:t>19.7</a:t>
                      </a:r>
                      <a:endParaRPr b="1" sz="1000">
                        <a:solidFill>
                          <a:srgbClr val="5E2B97"/>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r">
                        <a:lnSpc>
                          <a:spcPct val="115000"/>
                        </a:lnSpc>
                        <a:spcBef>
                          <a:spcPts val="0"/>
                        </a:spcBef>
                        <a:spcAft>
                          <a:spcPts val="0"/>
                        </a:spcAft>
                        <a:buNone/>
                      </a:pPr>
                      <a:r>
                        <a:rPr b="1" lang="en" sz="1000">
                          <a:solidFill>
                            <a:srgbClr val="674EA7"/>
                          </a:solidFill>
                        </a:rPr>
                        <a:t>Difference</a:t>
                      </a:r>
                      <a:endParaRPr b="1" sz="1000">
                        <a:solidFill>
                          <a:srgbClr val="674EA7"/>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b="1" lang="en" sz="1000">
                          <a:solidFill>
                            <a:srgbClr val="674EA7"/>
                          </a:solidFill>
                        </a:rPr>
                        <a:t>1.7</a:t>
                      </a:r>
                      <a:endParaRPr b="1" sz="1000">
                        <a:solidFill>
                          <a:srgbClr val="674EA7"/>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b="1" lang="en" sz="1000">
                          <a:solidFill>
                            <a:srgbClr val="674EA7"/>
                          </a:solidFill>
                        </a:rPr>
                        <a:t>.1</a:t>
                      </a:r>
                      <a:endParaRPr b="1" sz="1000">
                        <a:solidFill>
                          <a:srgbClr val="674EA7"/>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b="1" lang="en" sz="1000">
                          <a:solidFill>
                            <a:srgbClr val="674EA7"/>
                          </a:solidFill>
                        </a:rPr>
                        <a:t>3.0</a:t>
                      </a:r>
                      <a:endParaRPr b="1" sz="1000">
                        <a:solidFill>
                          <a:srgbClr val="674EA7"/>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b="1" lang="en" sz="1000">
                          <a:solidFill>
                            <a:srgbClr val="674EA7"/>
                          </a:solidFill>
                        </a:rPr>
                        <a:t>-0.8</a:t>
                      </a:r>
                      <a:endParaRPr b="1" sz="1000">
                        <a:solidFill>
                          <a:srgbClr val="674EA7"/>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b="1" lang="en" sz="1000">
                          <a:solidFill>
                            <a:srgbClr val="674EA7"/>
                          </a:solidFill>
                        </a:rPr>
                        <a:t>4.6</a:t>
                      </a:r>
                      <a:endParaRPr b="1" sz="1000">
                        <a:solidFill>
                          <a:srgbClr val="674EA7"/>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r>
              <a:tr h="200025">
                <a:tc>
                  <a:txBody>
                    <a:bodyPr/>
                    <a:lstStyle/>
                    <a:p>
                      <a:pPr indent="0" lvl="0" marL="0" rtl="0" algn="r">
                        <a:lnSpc>
                          <a:spcPct val="115000"/>
                        </a:lnSpc>
                        <a:spcBef>
                          <a:spcPts val="0"/>
                        </a:spcBef>
                        <a:spcAft>
                          <a:spcPts val="0"/>
                        </a:spcAft>
                        <a:buNone/>
                      </a:pPr>
                      <a:r>
                        <a:t/>
                      </a:r>
                      <a:endParaRPr b="1" sz="1000">
                        <a:solidFill>
                          <a:srgbClr val="674EA7"/>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b="1" sz="1000">
                        <a:solidFill>
                          <a:srgbClr val="674EA7"/>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b="1" sz="1000">
                        <a:solidFill>
                          <a:srgbClr val="674EA7"/>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b="1" sz="1000">
                        <a:solidFill>
                          <a:srgbClr val="674EA7"/>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b="1" sz="1000">
                        <a:solidFill>
                          <a:srgbClr val="674EA7"/>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b="1" sz="1000">
                        <a:solidFill>
                          <a:srgbClr val="674EA7"/>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r">
                        <a:lnSpc>
                          <a:spcPct val="115000"/>
                        </a:lnSpc>
                        <a:spcBef>
                          <a:spcPts val="0"/>
                        </a:spcBef>
                        <a:spcAft>
                          <a:spcPts val="0"/>
                        </a:spcAft>
                        <a:buNone/>
                      </a:pPr>
                      <a:r>
                        <a:rPr b="1" lang="en" sz="1000">
                          <a:solidFill>
                            <a:srgbClr val="674EA7"/>
                          </a:solidFill>
                        </a:rPr>
                        <a:t>9th GECMS Mean</a:t>
                      </a:r>
                      <a:endParaRPr b="1" sz="1000">
                        <a:solidFill>
                          <a:srgbClr val="674EA7"/>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solidFill>
                            <a:srgbClr val="674EA7"/>
                          </a:solidFill>
                        </a:rPr>
                        <a:t>20.2</a:t>
                      </a:r>
                      <a:endParaRPr b="1" sz="1000">
                        <a:solidFill>
                          <a:srgbClr val="674EA7"/>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solidFill>
                            <a:srgbClr val="674EA7"/>
                          </a:solidFill>
                        </a:rPr>
                        <a:t>20.1</a:t>
                      </a:r>
                      <a:endParaRPr b="1" sz="1000">
                        <a:solidFill>
                          <a:srgbClr val="674EA7"/>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solidFill>
                            <a:srgbClr val="674EA7"/>
                          </a:solidFill>
                        </a:rPr>
                        <a:t>19.8</a:t>
                      </a:r>
                      <a:endParaRPr b="1" sz="1000">
                        <a:solidFill>
                          <a:srgbClr val="674EA7"/>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solidFill>
                            <a:srgbClr val="674EA7"/>
                          </a:solidFill>
                        </a:rPr>
                        <a:t>17.2</a:t>
                      </a:r>
                      <a:endParaRPr b="1" sz="1000">
                        <a:solidFill>
                          <a:srgbClr val="674EA7"/>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solidFill>
                            <a:srgbClr val="674EA7"/>
                          </a:solidFill>
                        </a:rPr>
                        <a:t>23.5</a:t>
                      </a:r>
                      <a:endParaRPr b="1" sz="1000">
                        <a:solidFill>
                          <a:srgbClr val="674EA7"/>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r">
                        <a:lnSpc>
                          <a:spcPct val="115000"/>
                        </a:lnSpc>
                        <a:spcBef>
                          <a:spcPts val="0"/>
                        </a:spcBef>
                        <a:spcAft>
                          <a:spcPts val="0"/>
                        </a:spcAft>
                        <a:buNone/>
                      </a:pPr>
                      <a:r>
                        <a:rPr b="1" i="1" lang="en" sz="1000">
                          <a:solidFill>
                            <a:srgbClr val="674EA7"/>
                          </a:solidFill>
                        </a:rPr>
                        <a:t>9th National Mean</a:t>
                      </a:r>
                      <a:endParaRPr b="1" i="1" sz="1000">
                        <a:solidFill>
                          <a:srgbClr val="674EA7"/>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i="1" lang="en" sz="1000">
                          <a:solidFill>
                            <a:srgbClr val="674EA7"/>
                          </a:solidFill>
                        </a:rPr>
                        <a:t>17.3</a:t>
                      </a:r>
                      <a:endParaRPr b="1" i="1" sz="1000">
                        <a:solidFill>
                          <a:srgbClr val="674EA7"/>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i="1" lang="en" sz="1000">
                          <a:solidFill>
                            <a:srgbClr val="674EA7"/>
                          </a:solidFill>
                        </a:rPr>
                        <a:t>17.6</a:t>
                      </a:r>
                      <a:endParaRPr b="1" i="1" sz="1000">
                        <a:solidFill>
                          <a:srgbClr val="674EA7"/>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i="1" lang="en" sz="1000">
                          <a:solidFill>
                            <a:srgbClr val="674EA7"/>
                          </a:solidFill>
                        </a:rPr>
                        <a:t>16.9</a:t>
                      </a:r>
                      <a:endParaRPr b="1" i="1" sz="1000">
                        <a:solidFill>
                          <a:srgbClr val="674EA7"/>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i="1" lang="en" sz="1000">
                          <a:solidFill>
                            <a:srgbClr val="674EA7"/>
                          </a:solidFill>
                        </a:rPr>
                        <a:t>15.6</a:t>
                      </a:r>
                      <a:endParaRPr b="1" i="1" sz="1000">
                        <a:solidFill>
                          <a:srgbClr val="674EA7"/>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i="1" lang="en" sz="1000">
                          <a:solidFill>
                            <a:srgbClr val="674EA7"/>
                          </a:solidFill>
                        </a:rPr>
                        <a:t>18.4</a:t>
                      </a:r>
                      <a:endParaRPr b="1" i="1" sz="1000">
                        <a:solidFill>
                          <a:srgbClr val="674EA7"/>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r">
                        <a:lnSpc>
                          <a:spcPct val="115000"/>
                        </a:lnSpc>
                        <a:spcBef>
                          <a:spcPts val="0"/>
                        </a:spcBef>
                        <a:spcAft>
                          <a:spcPts val="0"/>
                        </a:spcAft>
                        <a:buNone/>
                      </a:pPr>
                      <a:r>
                        <a:rPr b="1" lang="en" sz="1000">
                          <a:solidFill>
                            <a:srgbClr val="674EA7"/>
                          </a:solidFill>
                        </a:rPr>
                        <a:t>Difference</a:t>
                      </a:r>
                      <a:endParaRPr b="1" sz="1000">
                        <a:solidFill>
                          <a:srgbClr val="674EA7"/>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b="1" lang="en" sz="1000">
                          <a:solidFill>
                            <a:srgbClr val="674EA7"/>
                          </a:solidFill>
                        </a:rPr>
                        <a:t>2.9</a:t>
                      </a:r>
                      <a:endParaRPr b="1" sz="1000">
                        <a:solidFill>
                          <a:srgbClr val="674EA7"/>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b="1" lang="en" sz="1000">
                          <a:solidFill>
                            <a:srgbClr val="674EA7"/>
                          </a:solidFill>
                        </a:rPr>
                        <a:t>2.5</a:t>
                      </a:r>
                      <a:endParaRPr b="1" sz="1000">
                        <a:solidFill>
                          <a:srgbClr val="674EA7"/>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b="1" lang="en" sz="1000">
                          <a:solidFill>
                            <a:srgbClr val="674EA7"/>
                          </a:solidFill>
                        </a:rPr>
                        <a:t>2.9</a:t>
                      </a:r>
                      <a:endParaRPr b="1" sz="1000">
                        <a:solidFill>
                          <a:srgbClr val="674EA7"/>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b="1" lang="en" sz="1000">
                          <a:solidFill>
                            <a:srgbClr val="674EA7"/>
                          </a:solidFill>
                        </a:rPr>
                        <a:t>1.6</a:t>
                      </a:r>
                      <a:endParaRPr b="1" sz="1000">
                        <a:solidFill>
                          <a:srgbClr val="674EA7"/>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ctr">
                        <a:lnSpc>
                          <a:spcPct val="115000"/>
                        </a:lnSpc>
                        <a:spcBef>
                          <a:spcPts val="0"/>
                        </a:spcBef>
                        <a:spcAft>
                          <a:spcPts val="0"/>
                        </a:spcAft>
                        <a:buNone/>
                      </a:pPr>
                      <a:r>
                        <a:rPr b="1" lang="en" sz="1000">
                          <a:solidFill>
                            <a:srgbClr val="674EA7"/>
                          </a:solidFill>
                        </a:rPr>
                        <a:t>5.1</a:t>
                      </a:r>
                      <a:endParaRPr b="1" sz="1000">
                        <a:solidFill>
                          <a:srgbClr val="674EA7"/>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r>
              <a:tr h="200025">
                <a:tc>
                  <a:txBody>
                    <a:bodyPr/>
                    <a:lstStyle/>
                    <a:p>
                      <a:pPr indent="0" lvl="0" marL="0" rtl="0" algn="r">
                        <a:lnSpc>
                          <a:spcPct val="115000"/>
                        </a:lnSpc>
                        <a:spcBef>
                          <a:spcPts val="0"/>
                        </a:spcBef>
                        <a:spcAft>
                          <a:spcPts val="0"/>
                        </a:spcAft>
                        <a:buNone/>
                      </a:pPr>
                      <a:r>
                        <a:rPr b="1" i="1" lang="en" sz="800">
                          <a:solidFill>
                            <a:srgbClr val="674EA7"/>
                          </a:solidFill>
                        </a:rPr>
                        <a:t>30 is Highest Score</a:t>
                      </a:r>
                      <a:endParaRPr b="1" i="1" sz="800">
                        <a:solidFill>
                          <a:srgbClr val="674EA7"/>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rgbClr val="674EA7"/>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rgbClr val="674EA7"/>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rgbClr val="674EA7"/>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rgbClr val="674EA7"/>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rgbClr val="674EA7"/>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b="1" lang="en" sz="1000">
                          <a:solidFill>
                            <a:srgbClr val="FF0000"/>
                          </a:solidFill>
                        </a:rPr>
                        <a:t>ACT Benchmark Goal*</a:t>
                      </a:r>
                      <a:endParaRPr b="1" i="1" sz="1000">
                        <a:solidFill>
                          <a:srgbClr val="FF0000"/>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solidFill>
                            <a:srgbClr val="FF0000"/>
                          </a:solidFill>
                        </a:rPr>
                        <a:t>24</a:t>
                      </a:r>
                      <a:endParaRPr b="1" sz="1000">
                        <a:solidFill>
                          <a:srgbClr val="FF0000"/>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solidFill>
                            <a:srgbClr val="FF0000"/>
                          </a:solidFill>
                        </a:rPr>
                        <a:t>22</a:t>
                      </a:r>
                      <a:endParaRPr b="1" sz="1000">
                        <a:solidFill>
                          <a:srgbClr val="FF0000"/>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solidFill>
                            <a:srgbClr val="FF0000"/>
                          </a:solidFill>
                        </a:rPr>
                        <a:t>23</a:t>
                      </a:r>
                      <a:endParaRPr b="1" sz="1000">
                        <a:solidFill>
                          <a:srgbClr val="FF0000"/>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solidFill>
                            <a:srgbClr val="FF0000"/>
                          </a:solidFill>
                        </a:rPr>
                        <a:t>18</a:t>
                      </a:r>
                      <a:endParaRPr b="1" sz="1000">
                        <a:solidFill>
                          <a:srgbClr val="FF0000"/>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solidFill>
                            <a:srgbClr val="FF0000"/>
                          </a:solidFill>
                        </a:rPr>
                        <a:t>22</a:t>
                      </a:r>
                      <a:endParaRPr b="1" sz="1000">
                        <a:solidFill>
                          <a:srgbClr val="FF0000"/>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262" name="Google Shape;262;p39"/>
          <p:cNvSpPr txBox="1"/>
          <p:nvPr/>
        </p:nvSpPr>
        <p:spPr>
          <a:xfrm>
            <a:off x="1388625" y="255500"/>
            <a:ext cx="6687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rgbClr val="5E2B97"/>
                </a:solidFill>
                <a:latin typeface="Inria Sans"/>
                <a:ea typeface="Inria Sans"/>
                <a:cs typeface="Inria Sans"/>
                <a:sym typeface="Inria Sans"/>
              </a:rPr>
              <a:t>Pre-ACT Grade Level Results</a:t>
            </a:r>
            <a:endParaRPr b="1" sz="1800">
              <a:solidFill>
                <a:srgbClr val="5E2B97"/>
              </a:solidFill>
              <a:latin typeface="Inria Sans"/>
              <a:ea typeface="Inria Sans"/>
              <a:cs typeface="Inria Sans"/>
              <a:sym typeface="Inria Sans"/>
            </a:endParaRPr>
          </a:p>
        </p:txBody>
      </p:sp>
      <p:sp>
        <p:nvSpPr>
          <p:cNvPr id="263" name="Google Shape;263;p39"/>
          <p:cNvSpPr txBox="1"/>
          <p:nvPr/>
        </p:nvSpPr>
        <p:spPr>
          <a:xfrm>
            <a:off x="288950" y="620750"/>
            <a:ext cx="80472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200">
              <a:latin typeface="Inria Sans Light"/>
              <a:ea typeface="Inria Sans Light"/>
              <a:cs typeface="Inria Sans Light"/>
              <a:sym typeface="Inria Sans Light"/>
            </a:endParaRPr>
          </a:p>
        </p:txBody>
      </p:sp>
      <p:graphicFrame>
        <p:nvGraphicFramePr>
          <p:cNvPr id="264" name="Google Shape;264;p39"/>
          <p:cNvGraphicFramePr/>
          <p:nvPr/>
        </p:nvGraphicFramePr>
        <p:xfrm>
          <a:off x="1485900" y="3932600"/>
          <a:ext cx="3000000" cy="3000000"/>
        </p:xfrm>
        <a:graphic>
          <a:graphicData uri="http://schemas.openxmlformats.org/drawingml/2006/table">
            <a:tbl>
              <a:tblPr>
                <a:noFill/>
                <a:tableStyleId>{5906D906-BFAD-412F-A81B-11C0BE86B886}</a:tableStyleId>
              </a:tblPr>
              <a:tblGrid>
                <a:gridCol w="1409700"/>
                <a:gridCol w="952500"/>
                <a:gridCol w="952500"/>
                <a:gridCol w="952500"/>
                <a:gridCol w="952500"/>
                <a:gridCol w="952500"/>
              </a:tblGrid>
              <a:tr h="200025">
                <a:tc gridSpan="6">
                  <a:txBody>
                    <a:bodyPr/>
                    <a:lstStyle/>
                    <a:p>
                      <a:pPr indent="0" lvl="0" marL="0" rtl="0" algn="l">
                        <a:lnSpc>
                          <a:spcPct val="115000"/>
                        </a:lnSpc>
                        <a:spcBef>
                          <a:spcPts val="0"/>
                        </a:spcBef>
                        <a:spcAft>
                          <a:spcPts val="0"/>
                        </a:spcAft>
                        <a:buNone/>
                      </a:pPr>
                      <a:r>
                        <a:rPr b="1" lang="en" sz="1000">
                          <a:solidFill>
                            <a:srgbClr val="051D26"/>
                          </a:solidFill>
                          <a:latin typeface="Open Sans"/>
                          <a:ea typeface="Open Sans"/>
                          <a:cs typeface="Open Sans"/>
                          <a:sym typeface="Open Sans"/>
                        </a:rPr>
                        <a:t>In general, a good ACT score is any score in or above the 75th percentile — at least a 24.</a:t>
                      </a:r>
                      <a:endParaRPr b="1" sz="1000">
                        <a:solidFill>
                          <a:srgbClr val="051D26"/>
                        </a:solidFill>
                        <a:latin typeface="Open Sans"/>
                        <a:ea typeface="Open Sans"/>
                        <a:cs typeface="Open Sans"/>
                        <a:sym typeface="Open Sans"/>
                      </a:endParaRPr>
                    </a:p>
                  </a:txBody>
                  <a:tcPr marT="19050" marB="19050" marR="91425" marL="9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tcPr>
                </a:tc>
                <a:tc hMerge="1"/>
                <a:tc hMerge="1"/>
                <a:tc hMerge="1"/>
                <a:tc hMerge="1"/>
                <a:tc hMerge="1"/>
              </a:tr>
              <a:tr h="200025">
                <a:tc gridSpan="6">
                  <a:txBody>
                    <a:bodyPr/>
                    <a:lstStyle/>
                    <a:p>
                      <a:pPr indent="0" lvl="0" marL="0" rtl="0" algn="l">
                        <a:lnSpc>
                          <a:spcPct val="115000"/>
                        </a:lnSpc>
                        <a:spcBef>
                          <a:spcPts val="0"/>
                        </a:spcBef>
                        <a:spcAft>
                          <a:spcPts val="0"/>
                        </a:spcAft>
                        <a:buNone/>
                      </a:pPr>
                      <a:r>
                        <a:rPr b="1" lang="en" sz="1000">
                          <a:solidFill>
                            <a:srgbClr val="051D26"/>
                          </a:solidFill>
                          <a:latin typeface="Open Sans"/>
                          <a:ea typeface="Open Sans"/>
                          <a:cs typeface="Open Sans"/>
                          <a:sym typeface="Open Sans"/>
                        </a:rPr>
                        <a:t>Students should aim to hit or exceed the middle 50% of ACT scores at their chosen colleges.</a:t>
                      </a:r>
                      <a:endParaRPr b="1" sz="1000">
                        <a:solidFill>
                          <a:srgbClr val="051D26"/>
                        </a:solidFill>
                        <a:latin typeface="Open Sans"/>
                        <a:ea typeface="Open Sans"/>
                        <a:cs typeface="Open Sans"/>
                        <a:sym typeface="Open Sans"/>
                      </a:endParaRPr>
                    </a:p>
                  </a:txBody>
                  <a:tcPr marT="19050" marB="19050" marR="91425" marL="914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hMerge="1"/>
                <a:tc hMerge="1"/>
                <a:tc hMerge="1"/>
                <a:tc hMerge="1"/>
                <a:tc hMerge="1"/>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0"/>
          <p:cNvSpPr txBox="1"/>
          <p:nvPr>
            <p:ph type="title"/>
          </p:nvPr>
        </p:nvSpPr>
        <p:spPr>
          <a:xfrm>
            <a:off x="855300" y="233525"/>
            <a:ext cx="7433400" cy="3963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sz="2900"/>
              <a:t>Health Career/Pathway Advisory </a:t>
            </a:r>
            <a:endParaRPr sz="2900"/>
          </a:p>
        </p:txBody>
      </p:sp>
      <p:sp>
        <p:nvSpPr>
          <p:cNvPr id="270" name="Google Shape;270;p40"/>
          <p:cNvSpPr txBox="1"/>
          <p:nvPr>
            <p:ph idx="1" type="body"/>
          </p:nvPr>
        </p:nvSpPr>
        <p:spPr>
          <a:xfrm>
            <a:off x="545675" y="767025"/>
            <a:ext cx="4864500" cy="3987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100">
                <a:solidFill>
                  <a:schemeClr val="dk2"/>
                </a:solidFill>
                <a:highlight>
                  <a:srgbClr val="FFFFFF"/>
                </a:highlight>
                <a:latin typeface="Calibri"/>
                <a:ea typeface="Calibri"/>
                <a:cs typeface="Calibri"/>
                <a:sym typeface="Calibri"/>
              </a:rPr>
              <a:t>Gaston College</a:t>
            </a:r>
            <a:r>
              <a:rPr lang="en" sz="1100">
                <a:solidFill>
                  <a:schemeClr val="dk2"/>
                </a:solidFill>
                <a:highlight>
                  <a:srgbClr val="FFFFFF"/>
                </a:highlight>
                <a:latin typeface="Calibri"/>
                <a:ea typeface="Calibri"/>
                <a:cs typeface="Calibri"/>
                <a:sym typeface="Calibri"/>
              </a:rPr>
              <a:t>:   	</a:t>
            </a:r>
            <a:endParaRPr sz="1100">
              <a:solidFill>
                <a:schemeClr val="dk2"/>
              </a:solidFill>
              <a:highlight>
                <a:srgbClr val="FFFFFF"/>
              </a:highlight>
              <a:latin typeface="Calibri"/>
              <a:ea typeface="Calibri"/>
              <a:cs typeface="Calibri"/>
              <a:sym typeface="Calibri"/>
            </a:endParaRPr>
          </a:p>
          <a:p>
            <a:pPr indent="0" lvl="0" marL="0" rtl="0" algn="l">
              <a:spcBef>
                <a:spcPts val="0"/>
              </a:spcBef>
              <a:spcAft>
                <a:spcPts val="0"/>
              </a:spcAft>
              <a:buClr>
                <a:schemeClr val="dk2"/>
              </a:buClr>
              <a:buSzPts val="1100"/>
              <a:buFont typeface="Arial"/>
              <a:buNone/>
            </a:pPr>
            <a:r>
              <a:rPr lang="en" sz="1100">
                <a:solidFill>
                  <a:schemeClr val="dk2"/>
                </a:solidFill>
                <a:highlight>
                  <a:srgbClr val="FFFFFF"/>
                </a:highlight>
                <a:latin typeface="Calibri"/>
                <a:ea typeface="Calibri"/>
                <a:cs typeface="Calibri"/>
                <a:sym typeface="Calibri"/>
              </a:rPr>
              <a:t>Dr. Allison Abernathy Dean, Health &amp; Human Services </a:t>
            </a:r>
            <a:endParaRPr sz="1100">
              <a:solidFill>
                <a:schemeClr val="dk2"/>
              </a:solidFill>
              <a:highlight>
                <a:srgbClr val="FFFFFF"/>
              </a:highlight>
              <a:latin typeface="Calibri"/>
              <a:ea typeface="Calibri"/>
              <a:cs typeface="Calibri"/>
              <a:sym typeface="Calibri"/>
            </a:endParaRPr>
          </a:p>
          <a:p>
            <a:pPr indent="0" lvl="0" marL="0" rtl="0" algn="l">
              <a:spcBef>
                <a:spcPts val="0"/>
              </a:spcBef>
              <a:spcAft>
                <a:spcPts val="0"/>
              </a:spcAft>
              <a:buClr>
                <a:schemeClr val="dk2"/>
              </a:buClr>
              <a:buSzPts val="1100"/>
              <a:buFont typeface="Arial"/>
              <a:buNone/>
            </a:pPr>
            <a:r>
              <a:rPr lang="en" sz="1100">
                <a:solidFill>
                  <a:schemeClr val="dk2"/>
                </a:solidFill>
                <a:highlight>
                  <a:srgbClr val="FFFFFF"/>
                </a:highlight>
                <a:latin typeface="Calibri"/>
                <a:ea typeface="Calibri"/>
                <a:cs typeface="Calibri"/>
                <a:sym typeface="Calibri"/>
              </a:rPr>
              <a:t>Dr. Jennifer Nichols, VP Educational Partnerships </a:t>
            </a:r>
            <a:endParaRPr sz="1100">
              <a:solidFill>
                <a:schemeClr val="dk2"/>
              </a:solidFill>
              <a:highlight>
                <a:srgbClr val="FFFFFF"/>
              </a:highlight>
              <a:latin typeface="Calibri"/>
              <a:ea typeface="Calibri"/>
              <a:cs typeface="Calibri"/>
              <a:sym typeface="Calibri"/>
            </a:endParaRPr>
          </a:p>
          <a:p>
            <a:pPr indent="0" lvl="0" marL="0" rtl="0" algn="l">
              <a:spcBef>
                <a:spcPts val="0"/>
              </a:spcBef>
              <a:spcAft>
                <a:spcPts val="0"/>
              </a:spcAft>
              <a:buNone/>
            </a:pPr>
            <a:r>
              <a:rPr lang="en" sz="1100">
                <a:solidFill>
                  <a:schemeClr val="dk2"/>
                </a:solidFill>
                <a:highlight>
                  <a:srgbClr val="FFFFFF"/>
                </a:highlight>
                <a:latin typeface="Calibri"/>
                <a:ea typeface="Calibri"/>
                <a:cs typeface="Calibri"/>
                <a:sym typeface="Calibri"/>
              </a:rPr>
              <a:t>Dr. Heather Woodson, VP Academic Affairs	</a:t>
            </a:r>
            <a:endParaRPr sz="1100">
              <a:solidFill>
                <a:schemeClr val="dk2"/>
              </a:solidFill>
              <a:highlight>
                <a:srgbClr val="FFFFFF"/>
              </a:highlight>
              <a:latin typeface="Calibri"/>
              <a:ea typeface="Calibri"/>
              <a:cs typeface="Calibri"/>
              <a:sym typeface="Calibri"/>
            </a:endParaRPr>
          </a:p>
          <a:p>
            <a:pPr indent="0" lvl="0" marL="0" rtl="0" algn="l">
              <a:spcBef>
                <a:spcPts val="0"/>
              </a:spcBef>
              <a:spcAft>
                <a:spcPts val="0"/>
              </a:spcAft>
              <a:buClr>
                <a:schemeClr val="dk2"/>
              </a:buClr>
              <a:buSzPts val="1100"/>
              <a:buFont typeface="Arial"/>
              <a:buNone/>
            </a:pPr>
            <a:r>
              <a:rPr lang="en" sz="1100">
                <a:solidFill>
                  <a:schemeClr val="dk2"/>
                </a:solidFill>
                <a:highlight>
                  <a:srgbClr val="FFFFFF"/>
                </a:highlight>
                <a:latin typeface="Calibri"/>
                <a:ea typeface="Calibri"/>
                <a:cs typeface="Calibri"/>
                <a:sym typeface="Calibri"/>
              </a:rPr>
              <a:t>Leslie Pressley, Director of Nursing Programs </a:t>
            </a:r>
            <a:endParaRPr sz="1100">
              <a:solidFill>
                <a:schemeClr val="dk2"/>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b="1" sz="1100">
              <a:solidFill>
                <a:schemeClr val="dk2"/>
              </a:solidFill>
              <a:highlight>
                <a:srgbClr val="FFFFFF"/>
              </a:highlight>
              <a:latin typeface="Calibri"/>
              <a:ea typeface="Calibri"/>
              <a:cs typeface="Calibri"/>
              <a:sym typeface="Calibri"/>
            </a:endParaRPr>
          </a:p>
          <a:p>
            <a:pPr indent="0" lvl="0" marL="0" rtl="0" algn="l">
              <a:spcBef>
                <a:spcPts val="0"/>
              </a:spcBef>
              <a:spcAft>
                <a:spcPts val="0"/>
              </a:spcAft>
              <a:buNone/>
            </a:pPr>
            <a:r>
              <a:rPr b="1" lang="en" sz="1100">
                <a:solidFill>
                  <a:schemeClr val="dk2"/>
                </a:solidFill>
                <a:highlight>
                  <a:srgbClr val="FFFFFF"/>
                </a:highlight>
                <a:latin typeface="Calibri"/>
                <a:ea typeface="Calibri"/>
                <a:cs typeface="Calibri"/>
                <a:sym typeface="Calibri"/>
              </a:rPr>
              <a:t>CaroMont Health</a:t>
            </a:r>
            <a:r>
              <a:rPr lang="en" sz="1100">
                <a:solidFill>
                  <a:schemeClr val="dk2"/>
                </a:solidFill>
                <a:highlight>
                  <a:srgbClr val="FFFFFF"/>
                </a:highlight>
                <a:latin typeface="Calibri"/>
                <a:ea typeface="Calibri"/>
                <a:cs typeface="Calibri"/>
                <a:sym typeface="Calibri"/>
              </a:rPr>
              <a:t>:  </a:t>
            </a:r>
            <a:endParaRPr sz="1100">
              <a:solidFill>
                <a:schemeClr val="dk2"/>
              </a:solidFill>
              <a:highlight>
                <a:srgbClr val="FFFFFF"/>
              </a:highlight>
              <a:latin typeface="Calibri"/>
              <a:ea typeface="Calibri"/>
              <a:cs typeface="Calibri"/>
              <a:sym typeface="Calibri"/>
            </a:endParaRPr>
          </a:p>
          <a:p>
            <a:pPr indent="0" lvl="0" marL="0" rtl="0" algn="l">
              <a:spcBef>
                <a:spcPts val="0"/>
              </a:spcBef>
              <a:spcAft>
                <a:spcPts val="0"/>
              </a:spcAft>
              <a:buNone/>
            </a:pPr>
            <a:r>
              <a:rPr lang="en" sz="1100">
                <a:solidFill>
                  <a:schemeClr val="dk2"/>
                </a:solidFill>
                <a:highlight>
                  <a:srgbClr val="FFFFFF"/>
                </a:highlight>
                <a:latin typeface="Calibri"/>
                <a:ea typeface="Calibri"/>
                <a:cs typeface="Calibri"/>
                <a:sym typeface="Calibri"/>
              </a:rPr>
              <a:t>Dr. Janice Hill, Director Nursing Workforce Transition Program</a:t>
            </a:r>
            <a:endParaRPr sz="1100">
              <a:solidFill>
                <a:schemeClr val="dk2"/>
              </a:solidFill>
              <a:highlight>
                <a:srgbClr val="FFFFFF"/>
              </a:highlight>
              <a:latin typeface="Calibri"/>
              <a:ea typeface="Calibri"/>
              <a:cs typeface="Calibri"/>
              <a:sym typeface="Calibri"/>
            </a:endParaRPr>
          </a:p>
          <a:p>
            <a:pPr indent="0" lvl="0" marL="0" rtl="0" algn="l">
              <a:spcBef>
                <a:spcPts val="0"/>
              </a:spcBef>
              <a:spcAft>
                <a:spcPts val="0"/>
              </a:spcAft>
              <a:buClr>
                <a:schemeClr val="dk2"/>
              </a:buClr>
              <a:buSzPts val="1100"/>
              <a:buFont typeface="Arial"/>
              <a:buNone/>
            </a:pPr>
            <a:r>
              <a:rPr lang="en" sz="1100">
                <a:solidFill>
                  <a:schemeClr val="dk2"/>
                </a:solidFill>
                <a:highlight>
                  <a:srgbClr val="FFFFFF"/>
                </a:highlight>
                <a:latin typeface="Calibri"/>
                <a:ea typeface="Calibri"/>
                <a:cs typeface="Calibri"/>
                <a:sym typeface="Calibri"/>
              </a:rPr>
              <a:t>Elisabeth Hardin, Director Organizational Development </a:t>
            </a:r>
            <a:endParaRPr sz="1100">
              <a:solidFill>
                <a:schemeClr val="dk2"/>
              </a:solidFill>
              <a:highlight>
                <a:srgbClr val="FFFFFF"/>
              </a:highlight>
              <a:latin typeface="Calibri"/>
              <a:ea typeface="Calibri"/>
              <a:cs typeface="Calibri"/>
              <a:sym typeface="Calibri"/>
            </a:endParaRPr>
          </a:p>
          <a:p>
            <a:pPr indent="0" lvl="0" marL="0" rtl="0" algn="l">
              <a:spcBef>
                <a:spcPts val="0"/>
              </a:spcBef>
              <a:spcAft>
                <a:spcPts val="0"/>
              </a:spcAft>
              <a:buClr>
                <a:schemeClr val="dk2"/>
              </a:buClr>
              <a:buSzPts val="1100"/>
              <a:buFont typeface="Arial"/>
              <a:buNone/>
            </a:pPr>
            <a:r>
              <a:rPr lang="en" sz="1100">
                <a:solidFill>
                  <a:schemeClr val="dk2"/>
                </a:solidFill>
                <a:highlight>
                  <a:srgbClr val="FFFFFF"/>
                </a:highlight>
                <a:latin typeface="Calibri"/>
                <a:ea typeface="Calibri"/>
                <a:cs typeface="Calibri"/>
                <a:sym typeface="Calibri"/>
              </a:rPr>
              <a:t>Ashley Long, VP, Chief Nursing Officer </a:t>
            </a:r>
            <a:endParaRPr sz="1100">
              <a:solidFill>
                <a:schemeClr val="dk2"/>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b="1" sz="1100">
              <a:solidFill>
                <a:schemeClr val="dk2"/>
              </a:solidFill>
              <a:highlight>
                <a:srgbClr val="FFFFFF"/>
              </a:highlight>
              <a:latin typeface="Calibri"/>
              <a:ea typeface="Calibri"/>
              <a:cs typeface="Calibri"/>
              <a:sym typeface="Calibri"/>
            </a:endParaRPr>
          </a:p>
          <a:p>
            <a:pPr indent="0" lvl="0" marL="0" rtl="0" algn="l">
              <a:spcBef>
                <a:spcPts val="0"/>
              </a:spcBef>
              <a:spcAft>
                <a:spcPts val="0"/>
              </a:spcAft>
              <a:buNone/>
            </a:pPr>
            <a:r>
              <a:rPr b="1" lang="en" sz="1100">
                <a:solidFill>
                  <a:schemeClr val="dk2"/>
                </a:solidFill>
                <a:highlight>
                  <a:srgbClr val="FFFFFF"/>
                </a:highlight>
                <a:latin typeface="Calibri"/>
                <a:ea typeface="Calibri"/>
                <a:cs typeface="Calibri"/>
                <a:sym typeface="Calibri"/>
              </a:rPr>
              <a:t>Gaston County Schools</a:t>
            </a:r>
            <a:r>
              <a:rPr lang="en" sz="1100">
                <a:solidFill>
                  <a:schemeClr val="dk2"/>
                </a:solidFill>
                <a:highlight>
                  <a:srgbClr val="FFFFFF"/>
                </a:highlight>
                <a:latin typeface="Calibri"/>
                <a:ea typeface="Calibri"/>
                <a:cs typeface="Calibri"/>
                <a:sym typeface="Calibri"/>
              </a:rPr>
              <a:t>: </a:t>
            </a:r>
            <a:endParaRPr sz="1100">
              <a:solidFill>
                <a:schemeClr val="dk2"/>
              </a:solidFill>
              <a:highlight>
                <a:srgbClr val="FFFFFF"/>
              </a:highlight>
              <a:latin typeface="Calibri"/>
              <a:ea typeface="Calibri"/>
              <a:cs typeface="Calibri"/>
              <a:sym typeface="Calibri"/>
            </a:endParaRPr>
          </a:p>
          <a:p>
            <a:pPr indent="0" lvl="0" marL="0" rtl="0" algn="l">
              <a:spcBef>
                <a:spcPts val="0"/>
              </a:spcBef>
              <a:spcAft>
                <a:spcPts val="0"/>
              </a:spcAft>
              <a:buNone/>
            </a:pPr>
            <a:r>
              <a:rPr lang="en" sz="1100">
                <a:solidFill>
                  <a:schemeClr val="dk2"/>
                </a:solidFill>
                <a:highlight>
                  <a:srgbClr val="FFFFFF"/>
                </a:highlight>
                <a:latin typeface="Calibri"/>
                <a:ea typeface="Calibri"/>
                <a:cs typeface="Calibri"/>
                <a:sym typeface="Calibri"/>
              </a:rPr>
              <a:t>Dr. Jill Payne, Director of Student Services</a:t>
            </a:r>
            <a:endParaRPr sz="1100">
              <a:solidFill>
                <a:schemeClr val="dk2"/>
              </a:solidFill>
              <a:highlight>
                <a:srgbClr val="FFFFFF"/>
              </a:highlight>
              <a:latin typeface="Calibri"/>
              <a:ea typeface="Calibri"/>
              <a:cs typeface="Calibri"/>
              <a:sym typeface="Calibri"/>
            </a:endParaRPr>
          </a:p>
          <a:p>
            <a:pPr indent="0" lvl="0" marL="0" rtl="0" algn="l">
              <a:spcBef>
                <a:spcPts val="0"/>
              </a:spcBef>
              <a:spcAft>
                <a:spcPts val="0"/>
              </a:spcAft>
              <a:buNone/>
            </a:pPr>
            <a:r>
              <a:rPr lang="en" sz="1100">
                <a:solidFill>
                  <a:schemeClr val="dk2"/>
                </a:solidFill>
                <a:highlight>
                  <a:srgbClr val="FFFFFF"/>
                </a:highlight>
                <a:latin typeface="Calibri"/>
                <a:ea typeface="Calibri"/>
                <a:cs typeface="Calibri"/>
                <a:sym typeface="Calibri"/>
              </a:rPr>
              <a:t>Beverly Bowman, Principal, Gaston Early College of Medical Sciences 	</a:t>
            </a:r>
            <a:endParaRPr sz="1100">
              <a:solidFill>
                <a:schemeClr val="dk2"/>
              </a:solidFill>
              <a:highlight>
                <a:srgbClr val="FFFFFF"/>
              </a:highlight>
              <a:latin typeface="Calibri"/>
              <a:ea typeface="Calibri"/>
              <a:cs typeface="Calibri"/>
              <a:sym typeface="Calibri"/>
            </a:endParaRPr>
          </a:p>
          <a:p>
            <a:pPr indent="0" lvl="0" marL="0" rtl="0" algn="l">
              <a:spcBef>
                <a:spcPts val="0"/>
              </a:spcBef>
              <a:spcAft>
                <a:spcPts val="0"/>
              </a:spcAft>
              <a:buClr>
                <a:schemeClr val="dk2"/>
              </a:buClr>
              <a:buSzPts val="1100"/>
              <a:buFont typeface="Arial"/>
              <a:buNone/>
            </a:pPr>
            <a:r>
              <a:rPr lang="en" sz="1100">
                <a:solidFill>
                  <a:schemeClr val="dk2"/>
                </a:solidFill>
                <a:highlight>
                  <a:srgbClr val="FFFFFF"/>
                </a:highlight>
                <a:latin typeface="Calibri"/>
                <a:ea typeface="Calibri"/>
                <a:cs typeface="Calibri"/>
                <a:sym typeface="Calibri"/>
              </a:rPr>
              <a:t>Luci Huffstetler, CaroMont Health Academy/East Gaston High School </a:t>
            </a:r>
            <a:endParaRPr sz="1100">
              <a:solidFill>
                <a:schemeClr val="dk2"/>
              </a:solidFill>
              <a:highlight>
                <a:srgbClr val="FFFFFF"/>
              </a:highlight>
              <a:latin typeface="Calibri"/>
              <a:ea typeface="Calibri"/>
              <a:cs typeface="Calibri"/>
              <a:sym typeface="Calibri"/>
            </a:endParaRPr>
          </a:p>
          <a:p>
            <a:pPr indent="0" lvl="0" marL="0" rtl="0" algn="l">
              <a:spcBef>
                <a:spcPts val="0"/>
              </a:spcBef>
              <a:spcAft>
                <a:spcPts val="0"/>
              </a:spcAft>
              <a:buClr>
                <a:schemeClr val="dk2"/>
              </a:buClr>
              <a:buSzPts val="1100"/>
              <a:buFont typeface="Arial"/>
              <a:buNone/>
            </a:pPr>
            <a:r>
              <a:rPr lang="en" sz="1100">
                <a:solidFill>
                  <a:schemeClr val="dk2"/>
                </a:solidFill>
                <a:highlight>
                  <a:srgbClr val="FFFFFF"/>
                </a:highlight>
                <a:latin typeface="Calibri"/>
                <a:ea typeface="Calibri"/>
                <a:cs typeface="Calibri"/>
                <a:sym typeface="Calibri"/>
              </a:rPr>
              <a:t>Jennifer Reep, Principal, CaroMont Health Science Academy/East Gaston HS </a:t>
            </a:r>
            <a:endParaRPr sz="1100">
              <a:solidFill>
                <a:schemeClr val="dk2"/>
              </a:solidFill>
              <a:highlight>
                <a:srgbClr val="FFFFFF"/>
              </a:highlight>
              <a:latin typeface="Calibri"/>
              <a:ea typeface="Calibri"/>
              <a:cs typeface="Calibri"/>
              <a:sym typeface="Calibri"/>
            </a:endParaRPr>
          </a:p>
          <a:p>
            <a:pPr indent="0" lvl="0" marL="0" rtl="0" algn="l">
              <a:lnSpc>
                <a:spcPct val="100000"/>
              </a:lnSpc>
              <a:spcBef>
                <a:spcPts val="0"/>
              </a:spcBef>
              <a:spcAft>
                <a:spcPts val="0"/>
              </a:spcAft>
              <a:buNone/>
            </a:pPr>
            <a:r>
              <a:t/>
            </a:r>
            <a:endParaRPr sz="1400">
              <a:solidFill>
                <a:schemeClr val="accent2"/>
              </a:solidFill>
              <a:latin typeface="Arial"/>
              <a:ea typeface="Arial"/>
              <a:cs typeface="Arial"/>
              <a:sym typeface="Arial"/>
            </a:endParaRPr>
          </a:p>
          <a:p>
            <a:pPr indent="0" lvl="0" marL="0" rtl="0" algn="l">
              <a:lnSpc>
                <a:spcPct val="100000"/>
              </a:lnSpc>
              <a:spcBef>
                <a:spcPts val="0"/>
              </a:spcBef>
              <a:spcAft>
                <a:spcPts val="0"/>
              </a:spcAft>
              <a:buNone/>
            </a:pPr>
            <a:r>
              <a:t/>
            </a:r>
            <a:endParaRPr sz="1400">
              <a:solidFill>
                <a:schemeClr val="accent2"/>
              </a:solidFill>
              <a:latin typeface="Arial"/>
              <a:ea typeface="Arial"/>
              <a:cs typeface="Arial"/>
              <a:sym typeface="Arial"/>
            </a:endParaRPr>
          </a:p>
        </p:txBody>
      </p:sp>
      <p:pic>
        <p:nvPicPr>
          <p:cNvPr id="271" name="Google Shape;271;p40"/>
          <p:cNvPicPr preferRelativeResize="0"/>
          <p:nvPr/>
        </p:nvPicPr>
        <p:blipFill>
          <a:blip r:embed="rId3">
            <a:alphaModFix/>
          </a:blip>
          <a:stretch>
            <a:fillRect/>
          </a:stretch>
        </p:blipFill>
        <p:spPr>
          <a:xfrm>
            <a:off x="5243500" y="974225"/>
            <a:ext cx="3132725" cy="1822675"/>
          </a:xfrm>
          <a:prstGeom prst="rect">
            <a:avLst/>
          </a:prstGeom>
          <a:noFill/>
          <a:ln>
            <a:noFill/>
          </a:ln>
        </p:spPr>
      </p:pic>
      <p:sp>
        <p:nvSpPr>
          <p:cNvPr id="272" name="Google Shape;272;p4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73" name="Google Shape;273;p40"/>
          <p:cNvPicPr preferRelativeResize="0"/>
          <p:nvPr/>
        </p:nvPicPr>
        <p:blipFill>
          <a:blip r:embed="rId4">
            <a:alphaModFix/>
          </a:blip>
          <a:stretch>
            <a:fillRect/>
          </a:stretch>
        </p:blipFill>
        <p:spPr>
          <a:xfrm>
            <a:off x="5547150" y="3356600"/>
            <a:ext cx="2829075" cy="7072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1"/>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Agenda Items</a:t>
            </a:r>
            <a:endParaRPr/>
          </a:p>
        </p:txBody>
      </p:sp>
      <p:sp>
        <p:nvSpPr>
          <p:cNvPr id="116" name="Google Shape;116;p21"/>
          <p:cNvSpPr txBox="1"/>
          <p:nvPr>
            <p:ph idx="1" type="body"/>
          </p:nvPr>
        </p:nvSpPr>
        <p:spPr>
          <a:xfrm>
            <a:off x="856050" y="1068425"/>
            <a:ext cx="3999900" cy="34164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Clr>
                <a:schemeClr val="dk2"/>
              </a:buClr>
              <a:buSzPts val="1600"/>
              <a:buAutoNum type="arabicPeriod"/>
            </a:pPr>
            <a:r>
              <a:rPr b="1" lang="en" sz="1600">
                <a:solidFill>
                  <a:schemeClr val="dk2"/>
                </a:solidFill>
              </a:rPr>
              <a:t>Student Vital Checks</a:t>
            </a:r>
            <a:endParaRPr b="1" sz="1600">
              <a:solidFill>
                <a:schemeClr val="dk2"/>
              </a:solidFill>
            </a:endParaRPr>
          </a:p>
          <a:p>
            <a:pPr indent="-330200" lvl="1" marL="914400" rtl="0" algn="l">
              <a:spcBef>
                <a:spcPts val="0"/>
              </a:spcBef>
              <a:spcAft>
                <a:spcPts val="0"/>
              </a:spcAft>
              <a:buClr>
                <a:schemeClr val="dk2"/>
              </a:buClr>
              <a:buSzPts val="1600"/>
              <a:buAutoNum type="alphaLcPeriod"/>
            </a:pPr>
            <a:r>
              <a:rPr b="1" lang="en" sz="1600">
                <a:solidFill>
                  <a:schemeClr val="dk2"/>
                </a:solidFill>
              </a:rPr>
              <a:t>Transition Process</a:t>
            </a:r>
            <a:endParaRPr b="1" sz="1600">
              <a:solidFill>
                <a:schemeClr val="dk2"/>
              </a:solidFill>
            </a:endParaRPr>
          </a:p>
          <a:p>
            <a:pPr indent="-330200" lvl="1" marL="914400" rtl="0" algn="l">
              <a:spcBef>
                <a:spcPts val="0"/>
              </a:spcBef>
              <a:spcAft>
                <a:spcPts val="0"/>
              </a:spcAft>
              <a:buClr>
                <a:schemeClr val="dk2"/>
              </a:buClr>
              <a:buSzPts val="1600"/>
              <a:buAutoNum type="alphaLcPeriod"/>
            </a:pPr>
            <a:r>
              <a:rPr b="1" lang="en" sz="1600">
                <a:solidFill>
                  <a:schemeClr val="dk2"/>
                </a:solidFill>
              </a:rPr>
              <a:t>Students Supports</a:t>
            </a:r>
            <a:endParaRPr b="1" sz="1600">
              <a:solidFill>
                <a:schemeClr val="dk2"/>
              </a:solidFill>
            </a:endParaRPr>
          </a:p>
          <a:p>
            <a:pPr indent="-330200" lvl="0" marL="457200" rtl="0" algn="l">
              <a:spcBef>
                <a:spcPts val="0"/>
              </a:spcBef>
              <a:spcAft>
                <a:spcPts val="0"/>
              </a:spcAft>
              <a:buClr>
                <a:schemeClr val="dk2"/>
              </a:buClr>
              <a:buSzPts val="1600"/>
              <a:buAutoNum type="arabicPeriod"/>
            </a:pPr>
            <a:r>
              <a:rPr b="1" lang="en" sz="1600">
                <a:solidFill>
                  <a:schemeClr val="dk2"/>
                </a:solidFill>
              </a:rPr>
              <a:t>Program Overview</a:t>
            </a:r>
            <a:endParaRPr b="1" sz="1600">
              <a:solidFill>
                <a:schemeClr val="dk2"/>
              </a:solidFill>
            </a:endParaRPr>
          </a:p>
          <a:p>
            <a:pPr indent="-330200" lvl="0" marL="457200" rtl="0" algn="l">
              <a:spcBef>
                <a:spcPts val="0"/>
              </a:spcBef>
              <a:spcAft>
                <a:spcPts val="0"/>
              </a:spcAft>
              <a:buClr>
                <a:schemeClr val="dk2"/>
              </a:buClr>
              <a:buSzPts val="1600"/>
              <a:buAutoNum type="arabicPeriod"/>
            </a:pPr>
            <a:r>
              <a:rPr b="1" lang="en" sz="1600">
                <a:solidFill>
                  <a:schemeClr val="dk2"/>
                </a:solidFill>
              </a:rPr>
              <a:t>Advisory Classes</a:t>
            </a:r>
            <a:endParaRPr b="1" sz="1600">
              <a:solidFill>
                <a:schemeClr val="dk2"/>
              </a:solidFill>
            </a:endParaRPr>
          </a:p>
          <a:p>
            <a:pPr indent="-330200" lvl="1" marL="914400" rtl="0" algn="l">
              <a:spcBef>
                <a:spcPts val="0"/>
              </a:spcBef>
              <a:spcAft>
                <a:spcPts val="0"/>
              </a:spcAft>
              <a:buClr>
                <a:schemeClr val="dk2"/>
              </a:buClr>
              <a:buSzPts val="1600"/>
              <a:buAutoNum type="alphaLcPeriod"/>
            </a:pPr>
            <a:r>
              <a:rPr b="1" lang="en" sz="1600">
                <a:solidFill>
                  <a:schemeClr val="dk2"/>
                </a:solidFill>
              </a:rPr>
              <a:t>Activities</a:t>
            </a:r>
            <a:endParaRPr b="1" sz="1600">
              <a:solidFill>
                <a:schemeClr val="dk2"/>
              </a:solidFill>
            </a:endParaRPr>
          </a:p>
          <a:p>
            <a:pPr indent="-330200" lvl="1" marL="914400" rtl="0" algn="l">
              <a:spcBef>
                <a:spcPts val="0"/>
              </a:spcBef>
              <a:spcAft>
                <a:spcPts val="0"/>
              </a:spcAft>
              <a:buClr>
                <a:schemeClr val="dk2"/>
              </a:buClr>
              <a:buSzPts val="1600"/>
              <a:buAutoNum type="alphaLcPeriod"/>
            </a:pPr>
            <a:r>
              <a:rPr b="1" lang="en" sz="1600">
                <a:solidFill>
                  <a:schemeClr val="dk2"/>
                </a:solidFill>
              </a:rPr>
              <a:t>Tracking Progress</a:t>
            </a:r>
            <a:endParaRPr b="1" sz="1600">
              <a:solidFill>
                <a:schemeClr val="dk2"/>
              </a:solidFill>
            </a:endParaRPr>
          </a:p>
          <a:p>
            <a:pPr indent="-330200" lvl="1" marL="914400" rtl="0" algn="l">
              <a:spcBef>
                <a:spcPts val="0"/>
              </a:spcBef>
              <a:spcAft>
                <a:spcPts val="0"/>
              </a:spcAft>
              <a:buClr>
                <a:schemeClr val="dk2"/>
              </a:buClr>
              <a:buSzPts val="1600"/>
              <a:buAutoNum type="alphaLcPeriod"/>
            </a:pPr>
            <a:r>
              <a:rPr b="1" lang="en" sz="1600">
                <a:solidFill>
                  <a:schemeClr val="dk2"/>
                </a:solidFill>
              </a:rPr>
              <a:t>Electronic Portfolios</a:t>
            </a:r>
            <a:endParaRPr b="1" sz="1600">
              <a:solidFill>
                <a:schemeClr val="dk2"/>
              </a:solidFill>
            </a:endParaRPr>
          </a:p>
          <a:p>
            <a:pPr indent="-330200" lvl="0" marL="457200" rtl="0" algn="l">
              <a:spcBef>
                <a:spcPts val="0"/>
              </a:spcBef>
              <a:spcAft>
                <a:spcPts val="0"/>
              </a:spcAft>
              <a:buClr>
                <a:schemeClr val="dk2"/>
              </a:buClr>
              <a:buSzPts val="1600"/>
              <a:buAutoNum type="arabicPeriod"/>
            </a:pPr>
            <a:r>
              <a:rPr b="1" lang="en" sz="1600">
                <a:solidFill>
                  <a:schemeClr val="dk2"/>
                </a:solidFill>
              </a:rPr>
              <a:t>PreACT Scores</a:t>
            </a:r>
            <a:endParaRPr b="1" sz="1600">
              <a:solidFill>
                <a:schemeClr val="dk2"/>
              </a:solidFill>
            </a:endParaRPr>
          </a:p>
          <a:p>
            <a:pPr indent="-330200" lvl="0" marL="457200" rtl="0" algn="l">
              <a:spcBef>
                <a:spcPts val="0"/>
              </a:spcBef>
              <a:spcAft>
                <a:spcPts val="0"/>
              </a:spcAft>
              <a:buClr>
                <a:schemeClr val="dk2"/>
              </a:buClr>
              <a:buSzPts val="1600"/>
              <a:buAutoNum type="arabicPeriod"/>
            </a:pPr>
            <a:r>
              <a:rPr b="1" lang="en" sz="1600">
                <a:solidFill>
                  <a:schemeClr val="dk2"/>
                </a:solidFill>
              </a:rPr>
              <a:t>Community Partners</a:t>
            </a:r>
            <a:endParaRPr b="1" sz="1600">
              <a:solidFill>
                <a:schemeClr val="dk2"/>
              </a:solidFill>
            </a:endParaRPr>
          </a:p>
          <a:p>
            <a:pPr indent="-330200" lvl="0" marL="457200" rtl="0" algn="l">
              <a:spcBef>
                <a:spcPts val="0"/>
              </a:spcBef>
              <a:spcAft>
                <a:spcPts val="0"/>
              </a:spcAft>
              <a:buClr>
                <a:schemeClr val="dk2"/>
              </a:buClr>
              <a:buSzPts val="1600"/>
              <a:buAutoNum type="arabicPeriod"/>
            </a:pPr>
            <a:r>
              <a:rPr b="1" lang="en" sz="1600">
                <a:solidFill>
                  <a:schemeClr val="dk2"/>
                </a:solidFill>
              </a:rPr>
              <a:t>Questions</a:t>
            </a:r>
            <a:endParaRPr b="1" sz="1600">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2"/>
          <p:cNvSpPr txBox="1"/>
          <p:nvPr>
            <p:ph type="title"/>
          </p:nvPr>
        </p:nvSpPr>
        <p:spPr>
          <a:xfrm>
            <a:off x="788625" y="181075"/>
            <a:ext cx="7521000" cy="4743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sz="1944">
                <a:solidFill>
                  <a:schemeClr val="dk1"/>
                </a:solidFill>
                <a:latin typeface="Source Sans Pro"/>
                <a:ea typeface="Source Sans Pro"/>
                <a:cs typeface="Source Sans Pro"/>
                <a:sym typeface="Source Sans Pro"/>
              </a:rPr>
              <a:t>Vital Check:  How are Our Students Doing?</a:t>
            </a:r>
            <a:endParaRPr sz="1944">
              <a:solidFill>
                <a:schemeClr val="dk1"/>
              </a:solidFill>
              <a:latin typeface="Source Sans Pro"/>
              <a:ea typeface="Source Sans Pro"/>
              <a:cs typeface="Source Sans Pro"/>
              <a:sym typeface="Source Sans Pro"/>
            </a:endParaRPr>
          </a:p>
          <a:p>
            <a:pPr indent="0" lvl="0" marL="0" rtl="0" algn="ctr">
              <a:spcBef>
                <a:spcPts val="0"/>
              </a:spcBef>
              <a:spcAft>
                <a:spcPts val="0"/>
              </a:spcAft>
              <a:buClr>
                <a:schemeClr val="dk2"/>
              </a:buClr>
              <a:buSzPct val="56571"/>
              <a:buFont typeface="Arial"/>
              <a:buNone/>
            </a:pPr>
            <a:r>
              <a:t/>
            </a:r>
            <a:endParaRPr sz="1944">
              <a:solidFill>
                <a:schemeClr val="dk1"/>
              </a:solidFill>
              <a:latin typeface="Source Sans Pro"/>
              <a:ea typeface="Source Sans Pro"/>
              <a:cs typeface="Source Sans Pro"/>
              <a:sym typeface="Source Sans Pro"/>
            </a:endParaRPr>
          </a:p>
          <a:p>
            <a:pPr indent="0" lvl="0" marL="0" rtl="0" algn="ctr">
              <a:spcBef>
                <a:spcPts val="0"/>
              </a:spcBef>
              <a:spcAft>
                <a:spcPts val="0"/>
              </a:spcAft>
              <a:buClr>
                <a:schemeClr val="dk2"/>
              </a:buClr>
              <a:buSzPct val="73333"/>
              <a:buFont typeface="Arial"/>
              <a:buNone/>
            </a:pPr>
            <a:r>
              <a:t/>
            </a:r>
            <a:endParaRPr sz="1500" u="sng">
              <a:latin typeface="Source Sans Pro"/>
              <a:ea typeface="Source Sans Pro"/>
              <a:cs typeface="Source Sans Pro"/>
              <a:sym typeface="Source Sans Pro"/>
            </a:endParaRPr>
          </a:p>
          <a:p>
            <a:pPr indent="0" lvl="0" marL="0" rtl="0" algn="ctr">
              <a:lnSpc>
                <a:spcPct val="100000"/>
              </a:lnSpc>
              <a:spcBef>
                <a:spcPts val="0"/>
              </a:spcBef>
              <a:spcAft>
                <a:spcPts val="0"/>
              </a:spcAft>
              <a:buNone/>
            </a:pPr>
            <a:r>
              <a:t/>
            </a:r>
            <a:endParaRPr sz="2500">
              <a:solidFill>
                <a:srgbClr val="5E2B97"/>
              </a:solidFill>
              <a:latin typeface="Arial"/>
              <a:ea typeface="Arial"/>
              <a:cs typeface="Arial"/>
              <a:sym typeface="Arial"/>
            </a:endParaRPr>
          </a:p>
        </p:txBody>
      </p:sp>
      <p:sp>
        <p:nvSpPr>
          <p:cNvPr id="122" name="Google Shape;122;p22"/>
          <p:cNvSpPr txBox="1"/>
          <p:nvPr>
            <p:ph idx="2" type="body"/>
          </p:nvPr>
        </p:nvSpPr>
        <p:spPr>
          <a:xfrm>
            <a:off x="1064600" y="2993075"/>
            <a:ext cx="7433400" cy="6546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Clr>
                <a:schemeClr val="dk1"/>
              </a:buClr>
              <a:buSzPct val="91666"/>
              <a:buFont typeface="Arial"/>
              <a:buNone/>
            </a:pPr>
            <a:r>
              <a:t/>
            </a:r>
            <a:endParaRPr sz="1200"/>
          </a:p>
          <a:p>
            <a:pPr indent="0" lvl="0" marL="0" rtl="0" algn="l">
              <a:spcBef>
                <a:spcPts val="0"/>
              </a:spcBef>
              <a:spcAft>
                <a:spcPts val="0"/>
              </a:spcAft>
              <a:buClr>
                <a:schemeClr val="dk1"/>
              </a:buClr>
              <a:buSzPct val="91666"/>
              <a:buFont typeface="Arial"/>
              <a:buNone/>
            </a:pPr>
            <a:r>
              <a:t/>
            </a:r>
            <a:endParaRPr sz="1200"/>
          </a:p>
          <a:p>
            <a:pPr indent="0" lvl="0" marL="0" rtl="0" algn="l">
              <a:spcBef>
                <a:spcPts val="0"/>
              </a:spcBef>
              <a:spcAft>
                <a:spcPts val="0"/>
              </a:spcAft>
              <a:buNone/>
            </a:pPr>
            <a:r>
              <a:t/>
            </a:r>
            <a:endParaRPr sz="1200"/>
          </a:p>
        </p:txBody>
      </p:sp>
      <p:sp>
        <p:nvSpPr>
          <p:cNvPr id="123" name="Google Shape;123;p2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24" name="Google Shape;124;p22"/>
          <p:cNvSpPr txBox="1"/>
          <p:nvPr/>
        </p:nvSpPr>
        <p:spPr>
          <a:xfrm>
            <a:off x="553950" y="769563"/>
            <a:ext cx="8036100" cy="1262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dk2"/>
                </a:solidFill>
                <a:latin typeface="Source Sans Pro"/>
                <a:ea typeface="Source Sans Pro"/>
                <a:cs typeface="Source Sans Pro"/>
                <a:sym typeface="Source Sans Pro"/>
              </a:rPr>
              <a:t>Maintain a Cumulative GPA of 2.5 or higher* (3.0 Nursing)</a:t>
            </a:r>
            <a:endParaRPr b="1">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t/>
            </a:r>
            <a:endParaRPr b="1">
              <a:solidFill>
                <a:schemeClr val="dk2"/>
              </a:solidFill>
              <a:latin typeface="Source Sans Pro"/>
              <a:ea typeface="Source Sans Pro"/>
              <a:cs typeface="Source Sans Pro"/>
              <a:sym typeface="Source Sans Pro"/>
            </a:endParaRPr>
          </a:p>
          <a:p>
            <a:pPr indent="0" lvl="0" marL="0" rtl="0" algn="ctr">
              <a:spcBef>
                <a:spcPts val="0"/>
              </a:spcBef>
              <a:spcAft>
                <a:spcPts val="0"/>
              </a:spcAft>
              <a:buNone/>
            </a:pPr>
            <a:r>
              <a:rPr b="1" lang="en">
                <a:solidFill>
                  <a:schemeClr val="dk2"/>
                </a:solidFill>
                <a:latin typeface="Source Sans Pro"/>
                <a:ea typeface="Source Sans Pro"/>
                <a:cs typeface="Source Sans Pro"/>
                <a:sym typeface="Source Sans Pro"/>
              </a:rPr>
              <a:t>94% Attendance Rate</a:t>
            </a:r>
            <a:endParaRPr b="1">
              <a:solidFill>
                <a:schemeClr val="dk2"/>
              </a:solidFill>
              <a:latin typeface="Source Sans Pro"/>
              <a:ea typeface="Source Sans Pro"/>
              <a:cs typeface="Source Sans Pro"/>
              <a:sym typeface="Source Sans Pro"/>
            </a:endParaRPr>
          </a:p>
          <a:p>
            <a:pPr indent="0" lvl="0" marL="0" rtl="0" algn="ctr">
              <a:spcBef>
                <a:spcPts val="0"/>
              </a:spcBef>
              <a:spcAft>
                <a:spcPts val="0"/>
              </a:spcAft>
              <a:buNone/>
            </a:pPr>
            <a:r>
              <a:t/>
            </a:r>
            <a:endParaRPr b="1">
              <a:solidFill>
                <a:schemeClr val="dk2"/>
              </a:solidFill>
              <a:latin typeface="Source Sans Pro"/>
              <a:ea typeface="Source Sans Pro"/>
              <a:cs typeface="Source Sans Pro"/>
              <a:sym typeface="Source Sans Pro"/>
            </a:endParaRPr>
          </a:p>
          <a:p>
            <a:pPr indent="0" lvl="0" marL="0" rtl="0" algn="ctr">
              <a:spcBef>
                <a:spcPts val="0"/>
              </a:spcBef>
              <a:spcAft>
                <a:spcPts val="0"/>
              </a:spcAft>
              <a:buNone/>
            </a:pPr>
            <a:r>
              <a:rPr b="1" lang="en">
                <a:solidFill>
                  <a:schemeClr val="dk2"/>
                </a:solidFill>
                <a:latin typeface="Source Sans Pro"/>
                <a:ea typeface="Source Sans Pro"/>
                <a:cs typeface="Source Sans Pro"/>
                <a:sym typeface="Source Sans Pro"/>
              </a:rPr>
              <a:t>Maintain Good Conduct</a:t>
            </a:r>
            <a:endParaRPr i="1" sz="1500">
              <a:solidFill>
                <a:schemeClr val="dk2"/>
              </a:solidFill>
              <a:latin typeface="Source Sans Pro"/>
              <a:ea typeface="Source Sans Pro"/>
              <a:cs typeface="Source Sans Pro"/>
              <a:sym typeface="Source Sans Pro"/>
            </a:endParaRPr>
          </a:p>
        </p:txBody>
      </p:sp>
      <p:graphicFrame>
        <p:nvGraphicFramePr>
          <p:cNvPr id="125" name="Google Shape;125;p22"/>
          <p:cNvGraphicFramePr/>
          <p:nvPr/>
        </p:nvGraphicFramePr>
        <p:xfrm>
          <a:off x="711675" y="2605288"/>
          <a:ext cx="3000000" cy="3000000"/>
        </p:xfrm>
        <a:graphic>
          <a:graphicData uri="http://schemas.openxmlformats.org/drawingml/2006/table">
            <a:tbl>
              <a:tblPr>
                <a:noFill/>
                <a:tableStyleId>{3059D201-3D0D-4B94-B0B8-0E2003E3772C}</a:tableStyleId>
              </a:tblPr>
              <a:tblGrid>
                <a:gridCol w="2041125"/>
                <a:gridCol w="2041125"/>
              </a:tblGrid>
              <a:tr h="396200">
                <a:tc>
                  <a:txBody>
                    <a:bodyPr/>
                    <a:lstStyle/>
                    <a:p>
                      <a:pPr indent="0" lvl="0" marL="0" rtl="0" algn="ctr">
                        <a:spcBef>
                          <a:spcPts val="0"/>
                        </a:spcBef>
                        <a:spcAft>
                          <a:spcPts val="0"/>
                        </a:spcAft>
                        <a:buNone/>
                      </a:pPr>
                      <a:r>
                        <a:rPr b="1" lang="en">
                          <a:solidFill>
                            <a:schemeClr val="dk2"/>
                          </a:solidFill>
                          <a:latin typeface="Inria Sans"/>
                          <a:ea typeface="Inria Sans"/>
                          <a:cs typeface="Inria Sans"/>
                          <a:sym typeface="Inria Sans"/>
                        </a:rPr>
                        <a:t>GPA</a:t>
                      </a:r>
                      <a:endParaRPr b="1">
                        <a:solidFill>
                          <a:schemeClr val="dk2"/>
                        </a:solidFill>
                        <a:latin typeface="Inria Sans"/>
                        <a:ea typeface="Inria Sans"/>
                        <a:cs typeface="Inria Sans"/>
                        <a:sym typeface="Inria Sa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b="1" lang="en">
                          <a:solidFill>
                            <a:schemeClr val="dk2"/>
                          </a:solidFill>
                          <a:latin typeface="Inria Sans"/>
                          <a:ea typeface="Inria Sans"/>
                          <a:cs typeface="Inria Sans"/>
                          <a:sym typeface="Inria Sans"/>
                        </a:rPr>
                        <a:t>Fall 2021</a:t>
                      </a:r>
                      <a:endParaRPr b="1">
                        <a:solidFill>
                          <a:schemeClr val="dk2"/>
                        </a:solidFill>
                        <a:latin typeface="Inria Sans"/>
                        <a:ea typeface="Inria Sans"/>
                        <a:cs typeface="Inria Sans"/>
                        <a:sym typeface="Inria Sa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350500">
                <a:tc>
                  <a:txBody>
                    <a:bodyPr/>
                    <a:lstStyle/>
                    <a:p>
                      <a:pPr indent="0" lvl="0" marL="0" rtl="0" algn="l">
                        <a:lnSpc>
                          <a:spcPct val="115000"/>
                        </a:lnSpc>
                        <a:spcBef>
                          <a:spcPts val="0"/>
                        </a:spcBef>
                        <a:spcAft>
                          <a:spcPts val="0"/>
                        </a:spcAft>
                        <a:buNone/>
                      </a:pPr>
                      <a:r>
                        <a:rPr lang="en" sz="1200">
                          <a:solidFill>
                            <a:schemeClr val="dk2"/>
                          </a:solidFill>
                          <a:latin typeface="Inria Sans"/>
                          <a:ea typeface="Inria Sans"/>
                          <a:cs typeface="Inria Sans"/>
                          <a:sym typeface="Inria Sans"/>
                        </a:rPr>
                        <a:t>2.5 or Higher GPA (overall %)</a:t>
                      </a:r>
                      <a:endParaRPr sz="1200">
                        <a:solidFill>
                          <a:schemeClr val="dk2"/>
                        </a:solidFill>
                        <a:latin typeface="Inria Sans"/>
                        <a:ea typeface="Inria Sans"/>
                        <a:cs typeface="Inria Sans"/>
                        <a:sym typeface="Inria Sa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 sz="1200">
                          <a:solidFill>
                            <a:schemeClr val="dk2"/>
                          </a:solidFill>
                          <a:latin typeface="Inria Sans"/>
                          <a:ea typeface="Inria Sans"/>
                          <a:cs typeface="Inria Sans"/>
                          <a:sym typeface="Inria Sans"/>
                        </a:rPr>
                        <a:t>97.1</a:t>
                      </a:r>
                      <a:endParaRPr sz="1200">
                        <a:solidFill>
                          <a:schemeClr val="dk2"/>
                        </a:solidFill>
                        <a:latin typeface="Inria Sans"/>
                        <a:ea typeface="Inria Sans"/>
                        <a:cs typeface="Inria Sans"/>
                        <a:sym typeface="Inria Sa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bl>
          </a:graphicData>
        </a:graphic>
      </p:graphicFrame>
      <p:graphicFrame>
        <p:nvGraphicFramePr>
          <p:cNvPr id="126" name="Google Shape;126;p22"/>
          <p:cNvGraphicFramePr/>
          <p:nvPr/>
        </p:nvGraphicFramePr>
        <p:xfrm>
          <a:off x="1539450" y="3804425"/>
          <a:ext cx="3000000" cy="3000000"/>
        </p:xfrm>
        <a:graphic>
          <a:graphicData uri="http://schemas.openxmlformats.org/drawingml/2006/table">
            <a:tbl>
              <a:tblPr>
                <a:noFill/>
                <a:tableStyleId>{5906D906-BFAD-412F-A81B-11C0BE86B886}</a:tableStyleId>
              </a:tblPr>
              <a:tblGrid>
                <a:gridCol w="1681375"/>
                <a:gridCol w="1382550"/>
                <a:gridCol w="1090375"/>
              </a:tblGrid>
              <a:tr h="545350">
                <a:tc>
                  <a:txBody>
                    <a:bodyPr/>
                    <a:lstStyle/>
                    <a:p>
                      <a:pPr indent="0" lvl="0" marL="0" rtl="0" algn="ctr">
                        <a:lnSpc>
                          <a:spcPct val="115000"/>
                        </a:lnSpc>
                        <a:spcBef>
                          <a:spcPts val="0"/>
                        </a:spcBef>
                        <a:spcAft>
                          <a:spcPts val="0"/>
                        </a:spcAft>
                        <a:buNone/>
                      </a:pPr>
                      <a:r>
                        <a:rPr b="1" lang="en" sz="1200">
                          <a:solidFill>
                            <a:schemeClr val="accent1"/>
                          </a:solidFill>
                          <a:latin typeface="Inria Sans"/>
                          <a:ea typeface="Inria Sans"/>
                          <a:cs typeface="Inria Sans"/>
                          <a:sym typeface="Inria Sans"/>
                        </a:rPr>
                        <a:t>Fall 2021 % Days Attended</a:t>
                      </a:r>
                      <a:endParaRPr b="1" sz="1200">
                        <a:solidFill>
                          <a:schemeClr val="accent1"/>
                        </a:solidFill>
                        <a:latin typeface="Inria Sans"/>
                        <a:ea typeface="Inria Sans"/>
                        <a:cs typeface="Inria Sans"/>
                        <a:sym typeface="Inria Sans"/>
                      </a:endParaRPr>
                    </a:p>
                  </a:txBody>
                  <a:tcPr marT="91425" marB="91425" marR="28575" marL="28575" anchor="b">
                    <a:lnL cap="flat" cmpd="sng" w="11900">
                      <a:solidFill>
                        <a:schemeClr val="accent1"/>
                      </a:solidFill>
                      <a:prstDash val="solid"/>
                      <a:round/>
                      <a:headEnd len="sm" w="sm" type="none"/>
                      <a:tailEnd len="sm" w="sm" type="none"/>
                    </a:lnL>
                    <a:lnR cap="flat" cmpd="sng" w="11900">
                      <a:solidFill>
                        <a:schemeClr val="accent1"/>
                      </a:solidFill>
                      <a:prstDash val="solid"/>
                      <a:round/>
                      <a:headEnd len="sm" w="sm" type="none"/>
                      <a:tailEnd len="sm" w="sm" type="none"/>
                    </a:lnR>
                    <a:lnT cap="flat" cmpd="sng" w="11900">
                      <a:solidFill>
                        <a:schemeClr val="accent1"/>
                      </a:solidFill>
                      <a:prstDash val="solid"/>
                      <a:round/>
                      <a:headEnd len="sm" w="sm" type="none"/>
                      <a:tailEnd len="sm" w="sm" type="none"/>
                    </a:lnT>
                    <a:lnB cap="flat" cmpd="sng" w="11900">
                      <a:solidFill>
                        <a:schemeClr val="accen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200">
                          <a:solidFill>
                            <a:schemeClr val="accent1"/>
                          </a:solidFill>
                          <a:latin typeface="Inria Sans"/>
                          <a:ea typeface="Inria Sans"/>
                          <a:cs typeface="Inria Sans"/>
                          <a:sym typeface="Inria Sans"/>
                        </a:rPr>
                        <a:t>94% or Higher</a:t>
                      </a:r>
                      <a:endParaRPr b="1" sz="1200">
                        <a:solidFill>
                          <a:schemeClr val="accent1"/>
                        </a:solidFill>
                        <a:latin typeface="Inria Sans"/>
                        <a:ea typeface="Inria Sans"/>
                        <a:cs typeface="Inria Sans"/>
                        <a:sym typeface="Inria Sans"/>
                      </a:endParaRPr>
                    </a:p>
                  </a:txBody>
                  <a:tcPr marT="91425" marB="91425" marR="28575" marL="28575" anchor="b">
                    <a:lnL cap="flat" cmpd="sng" w="11900">
                      <a:solidFill>
                        <a:schemeClr val="accent1"/>
                      </a:solidFill>
                      <a:prstDash val="solid"/>
                      <a:round/>
                      <a:headEnd len="sm" w="sm" type="none"/>
                      <a:tailEnd len="sm" w="sm" type="none"/>
                    </a:lnL>
                    <a:lnR cap="flat" cmpd="sng" w="11900">
                      <a:solidFill>
                        <a:schemeClr val="accent1"/>
                      </a:solidFill>
                      <a:prstDash val="solid"/>
                      <a:round/>
                      <a:headEnd len="sm" w="sm" type="none"/>
                      <a:tailEnd len="sm" w="sm" type="none"/>
                    </a:lnR>
                    <a:lnT cap="flat" cmpd="sng" w="11900">
                      <a:solidFill>
                        <a:schemeClr val="accent1"/>
                      </a:solidFill>
                      <a:prstDash val="solid"/>
                      <a:round/>
                      <a:headEnd len="sm" w="sm" type="none"/>
                      <a:tailEnd len="sm" w="sm" type="none"/>
                    </a:lnT>
                    <a:lnB cap="flat" cmpd="sng" w="11900">
                      <a:solidFill>
                        <a:schemeClr val="accent1"/>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b="1" lang="en" sz="1200">
                          <a:solidFill>
                            <a:schemeClr val="accent1"/>
                          </a:solidFill>
                          <a:latin typeface="Inria Sans"/>
                          <a:ea typeface="Inria Sans"/>
                          <a:cs typeface="Inria Sans"/>
                          <a:sym typeface="Inria Sans"/>
                        </a:rPr>
                        <a:t>Less than 94%</a:t>
                      </a:r>
                      <a:endParaRPr b="1" sz="1200">
                        <a:solidFill>
                          <a:schemeClr val="accent1"/>
                        </a:solidFill>
                        <a:latin typeface="Inria Sans"/>
                        <a:ea typeface="Inria Sans"/>
                        <a:cs typeface="Inria Sans"/>
                        <a:sym typeface="Inria Sans"/>
                      </a:endParaRPr>
                    </a:p>
                  </a:txBody>
                  <a:tcPr marT="91425" marB="91425" marR="28575" marL="28575" anchor="b">
                    <a:lnL cap="flat" cmpd="sng" w="11900">
                      <a:solidFill>
                        <a:schemeClr val="accent1"/>
                      </a:solidFill>
                      <a:prstDash val="solid"/>
                      <a:round/>
                      <a:headEnd len="sm" w="sm" type="none"/>
                      <a:tailEnd len="sm" w="sm" type="none"/>
                    </a:lnL>
                    <a:lnR cap="flat" cmpd="sng" w="11900">
                      <a:solidFill>
                        <a:schemeClr val="accent1"/>
                      </a:solidFill>
                      <a:prstDash val="solid"/>
                      <a:round/>
                      <a:headEnd len="sm" w="sm" type="none"/>
                      <a:tailEnd len="sm" w="sm" type="none"/>
                    </a:lnR>
                    <a:lnT cap="flat" cmpd="sng" w="11900">
                      <a:solidFill>
                        <a:schemeClr val="accent1"/>
                      </a:solidFill>
                      <a:prstDash val="solid"/>
                      <a:round/>
                      <a:headEnd len="sm" w="sm" type="none"/>
                      <a:tailEnd len="sm" w="sm" type="none"/>
                    </a:lnT>
                    <a:lnB cap="flat" cmpd="sng" w="11900">
                      <a:solidFill>
                        <a:schemeClr val="accent1"/>
                      </a:solidFill>
                      <a:prstDash val="solid"/>
                      <a:round/>
                      <a:headEnd len="sm" w="sm" type="none"/>
                      <a:tailEnd len="sm" w="sm" type="none"/>
                    </a:lnB>
                  </a:tcPr>
                </a:tc>
              </a:tr>
              <a:tr h="190500">
                <a:tc>
                  <a:txBody>
                    <a:bodyPr/>
                    <a:lstStyle/>
                    <a:p>
                      <a:pPr indent="0" lvl="0" marL="0" rtl="0" algn="ctr">
                        <a:lnSpc>
                          <a:spcPct val="115000"/>
                        </a:lnSpc>
                        <a:spcBef>
                          <a:spcPts val="0"/>
                        </a:spcBef>
                        <a:spcAft>
                          <a:spcPts val="0"/>
                        </a:spcAft>
                        <a:buNone/>
                      </a:pPr>
                      <a:r>
                        <a:rPr lang="en" sz="1200">
                          <a:solidFill>
                            <a:schemeClr val="accent1"/>
                          </a:solidFill>
                          <a:latin typeface="Inria Sans"/>
                          <a:ea typeface="Inria Sans"/>
                          <a:cs typeface="Inria Sans"/>
                          <a:sym typeface="Inria Sans"/>
                        </a:rPr>
                        <a:t>Students</a:t>
                      </a:r>
                      <a:endParaRPr sz="1200">
                        <a:solidFill>
                          <a:schemeClr val="accent1"/>
                        </a:solidFill>
                        <a:latin typeface="Inria Sans"/>
                        <a:ea typeface="Inria Sans"/>
                        <a:cs typeface="Inria Sans"/>
                        <a:sym typeface="Inria Sans"/>
                      </a:endParaRPr>
                    </a:p>
                  </a:txBody>
                  <a:tcPr marT="91425" marB="91425" marR="28575" marL="28575" anchor="b">
                    <a:lnL cap="flat" cmpd="sng" w="11900">
                      <a:solidFill>
                        <a:schemeClr val="accent1"/>
                      </a:solidFill>
                      <a:prstDash val="solid"/>
                      <a:round/>
                      <a:headEnd len="sm" w="sm" type="none"/>
                      <a:tailEnd len="sm" w="sm" type="none"/>
                    </a:lnL>
                    <a:lnR cap="flat" cmpd="sng" w="11900">
                      <a:solidFill>
                        <a:schemeClr val="accent1"/>
                      </a:solidFill>
                      <a:prstDash val="solid"/>
                      <a:round/>
                      <a:headEnd len="sm" w="sm" type="none"/>
                      <a:tailEnd len="sm" w="sm" type="none"/>
                    </a:lnR>
                    <a:lnT cap="flat" cmpd="sng" w="11900">
                      <a:solidFill>
                        <a:schemeClr val="accent1"/>
                      </a:solidFill>
                      <a:prstDash val="solid"/>
                      <a:round/>
                      <a:headEnd len="sm" w="sm" type="none"/>
                      <a:tailEnd len="sm" w="sm" type="none"/>
                    </a:lnT>
                    <a:lnB cap="flat" cmpd="sng" w="11900">
                      <a:solidFill>
                        <a:schemeClr val="accen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solidFill>
                            <a:schemeClr val="accent1"/>
                          </a:solidFill>
                          <a:latin typeface="Inria Sans"/>
                          <a:ea typeface="Inria Sans"/>
                          <a:cs typeface="Inria Sans"/>
                          <a:sym typeface="Inria Sans"/>
                        </a:rPr>
                        <a:t>57 (73.1%)</a:t>
                      </a:r>
                      <a:endParaRPr sz="1200">
                        <a:solidFill>
                          <a:schemeClr val="accent1"/>
                        </a:solidFill>
                        <a:latin typeface="Inria Sans"/>
                        <a:ea typeface="Inria Sans"/>
                        <a:cs typeface="Inria Sans"/>
                        <a:sym typeface="Inria Sans"/>
                      </a:endParaRPr>
                    </a:p>
                  </a:txBody>
                  <a:tcPr marT="91425" marB="91425" marR="28575" marL="28575" anchor="b">
                    <a:lnL cap="flat" cmpd="sng" w="11900">
                      <a:solidFill>
                        <a:schemeClr val="accent1"/>
                      </a:solidFill>
                      <a:prstDash val="solid"/>
                      <a:round/>
                      <a:headEnd len="sm" w="sm" type="none"/>
                      <a:tailEnd len="sm" w="sm" type="none"/>
                    </a:lnL>
                    <a:lnR cap="flat" cmpd="sng" w="11900">
                      <a:solidFill>
                        <a:schemeClr val="accent1"/>
                      </a:solidFill>
                      <a:prstDash val="solid"/>
                      <a:round/>
                      <a:headEnd len="sm" w="sm" type="none"/>
                      <a:tailEnd len="sm" w="sm" type="none"/>
                    </a:lnR>
                    <a:lnT cap="flat" cmpd="sng" w="11900">
                      <a:solidFill>
                        <a:schemeClr val="accent1"/>
                      </a:solidFill>
                      <a:prstDash val="solid"/>
                      <a:round/>
                      <a:headEnd len="sm" w="sm" type="none"/>
                      <a:tailEnd len="sm" w="sm" type="none"/>
                    </a:lnT>
                    <a:lnB cap="flat" cmpd="sng" w="11900">
                      <a:solidFill>
                        <a:schemeClr val="accen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solidFill>
                            <a:schemeClr val="accent1"/>
                          </a:solidFill>
                          <a:latin typeface="Inria Sans"/>
                          <a:ea typeface="Inria Sans"/>
                          <a:cs typeface="Inria Sans"/>
                          <a:sym typeface="Inria Sans"/>
                        </a:rPr>
                        <a:t>21 (26.9%)</a:t>
                      </a:r>
                      <a:endParaRPr sz="1200">
                        <a:solidFill>
                          <a:schemeClr val="accent1"/>
                        </a:solidFill>
                        <a:latin typeface="Inria Sans"/>
                        <a:ea typeface="Inria Sans"/>
                        <a:cs typeface="Inria Sans"/>
                        <a:sym typeface="Inria Sans"/>
                      </a:endParaRPr>
                    </a:p>
                  </a:txBody>
                  <a:tcPr marT="91425" marB="91425" marR="28575" marL="28575" anchor="b">
                    <a:lnL cap="flat" cmpd="sng" w="11900">
                      <a:solidFill>
                        <a:schemeClr val="accent1"/>
                      </a:solidFill>
                      <a:prstDash val="solid"/>
                      <a:round/>
                      <a:headEnd len="sm" w="sm" type="none"/>
                      <a:tailEnd len="sm" w="sm" type="none"/>
                    </a:lnL>
                    <a:lnR cap="flat" cmpd="sng" w="11900">
                      <a:solidFill>
                        <a:schemeClr val="accent1"/>
                      </a:solidFill>
                      <a:prstDash val="solid"/>
                      <a:round/>
                      <a:headEnd len="sm" w="sm" type="none"/>
                      <a:tailEnd len="sm" w="sm" type="none"/>
                    </a:lnR>
                    <a:lnT cap="flat" cmpd="sng" w="11900">
                      <a:solidFill>
                        <a:schemeClr val="accent1"/>
                      </a:solidFill>
                      <a:prstDash val="solid"/>
                      <a:round/>
                      <a:headEnd len="sm" w="sm" type="none"/>
                      <a:tailEnd len="sm" w="sm" type="none"/>
                    </a:lnT>
                    <a:lnB cap="flat" cmpd="sng" w="11900">
                      <a:solidFill>
                        <a:schemeClr val="accent1"/>
                      </a:solidFill>
                      <a:prstDash val="solid"/>
                      <a:round/>
                      <a:headEnd len="sm" w="sm" type="none"/>
                      <a:tailEnd len="sm" w="sm" type="none"/>
                    </a:lnB>
                  </a:tcPr>
                </a:tc>
              </a:tr>
            </a:tbl>
          </a:graphicData>
        </a:graphic>
      </p:graphicFrame>
      <p:sp>
        <p:nvSpPr>
          <p:cNvPr id="127" name="Google Shape;127;p22"/>
          <p:cNvSpPr txBox="1"/>
          <p:nvPr/>
        </p:nvSpPr>
        <p:spPr>
          <a:xfrm>
            <a:off x="5422850" y="2405913"/>
            <a:ext cx="35640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u="sng">
                <a:solidFill>
                  <a:schemeClr val="accent2"/>
                </a:solidFill>
                <a:latin typeface="Source Sans Pro"/>
                <a:ea typeface="Source Sans Pro"/>
                <a:cs typeface="Source Sans Pro"/>
                <a:sym typeface="Source Sans Pro"/>
              </a:rPr>
              <a:t>Grades of “C” or Higher</a:t>
            </a:r>
            <a:endParaRPr b="1" u="sng">
              <a:solidFill>
                <a:schemeClr val="accent2"/>
              </a:solidFill>
              <a:latin typeface="Source Sans Pro"/>
              <a:ea typeface="Source Sans Pro"/>
              <a:cs typeface="Source Sans Pro"/>
              <a:sym typeface="Source Sans Pro"/>
            </a:endParaRPr>
          </a:p>
          <a:p>
            <a:pPr indent="-317500" lvl="0" marL="457200" rtl="0" algn="l">
              <a:spcBef>
                <a:spcPts val="0"/>
              </a:spcBef>
              <a:spcAft>
                <a:spcPts val="0"/>
              </a:spcAft>
              <a:buClr>
                <a:schemeClr val="accent2"/>
              </a:buClr>
              <a:buSzPts val="1400"/>
              <a:buFont typeface="Source Sans Pro"/>
              <a:buChar char="●"/>
            </a:pPr>
            <a:r>
              <a:rPr b="1" lang="en">
                <a:solidFill>
                  <a:schemeClr val="accent2"/>
                </a:solidFill>
                <a:latin typeface="Source Sans Pro"/>
                <a:ea typeface="Source Sans Pro"/>
                <a:cs typeface="Source Sans Pro"/>
                <a:sym typeface="Source Sans Pro"/>
              </a:rPr>
              <a:t>Fall Semester</a:t>
            </a:r>
            <a:endParaRPr b="1">
              <a:solidFill>
                <a:schemeClr val="accent2"/>
              </a:solidFill>
              <a:latin typeface="Source Sans Pro"/>
              <a:ea typeface="Source Sans Pro"/>
              <a:cs typeface="Source Sans Pro"/>
              <a:sym typeface="Source Sans Pro"/>
            </a:endParaRPr>
          </a:p>
          <a:p>
            <a:pPr indent="-317500" lvl="1" marL="914400" rtl="0" algn="l">
              <a:spcBef>
                <a:spcPts val="0"/>
              </a:spcBef>
              <a:spcAft>
                <a:spcPts val="0"/>
              </a:spcAft>
              <a:buClr>
                <a:schemeClr val="accent2"/>
              </a:buClr>
              <a:buSzPts val="1400"/>
              <a:buFont typeface="Source Sans Pro"/>
              <a:buChar char="○"/>
            </a:pPr>
            <a:r>
              <a:rPr b="1" lang="en">
                <a:solidFill>
                  <a:schemeClr val="accent2"/>
                </a:solidFill>
                <a:latin typeface="Source Sans Pro"/>
                <a:ea typeface="Source Sans Pro"/>
                <a:cs typeface="Source Sans Pro"/>
                <a:sym typeface="Source Sans Pro"/>
              </a:rPr>
              <a:t>High School Classes–98%</a:t>
            </a:r>
            <a:endParaRPr b="1">
              <a:solidFill>
                <a:schemeClr val="accent2"/>
              </a:solidFill>
              <a:latin typeface="Source Sans Pro"/>
              <a:ea typeface="Source Sans Pro"/>
              <a:cs typeface="Source Sans Pro"/>
              <a:sym typeface="Source Sans Pro"/>
            </a:endParaRPr>
          </a:p>
          <a:p>
            <a:pPr indent="-317500" lvl="1" marL="914400" rtl="0" algn="l">
              <a:spcBef>
                <a:spcPts val="0"/>
              </a:spcBef>
              <a:spcAft>
                <a:spcPts val="0"/>
              </a:spcAft>
              <a:buClr>
                <a:schemeClr val="accent2"/>
              </a:buClr>
              <a:buSzPts val="1400"/>
              <a:buFont typeface="Source Sans Pro"/>
              <a:buChar char="○"/>
            </a:pPr>
            <a:r>
              <a:rPr b="1" lang="en">
                <a:solidFill>
                  <a:schemeClr val="accent2"/>
                </a:solidFill>
                <a:latin typeface="Source Sans Pro"/>
                <a:ea typeface="Source Sans Pro"/>
                <a:cs typeface="Source Sans Pro"/>
                <a:sym typeface="Source Sans Pro"/>
              </a:rPr>
              <a:t>College Classes–96%</a:t>
            </a:r>
            <a:endParaRPr b="1">
              <a:solidFill>
                <a:schemeClr val="accent2"/>
              </a:solidFill>
              <a:latin typeface="Source Sans Pro"/>
              <a:ea typeface="Source Sans Pro"/>
              <a:cs typeface="Source Sans Pro"/>
              <a:sym typeface="Source Sans Pro"/>
            </a:endParaRPr>
          </a:p>
          <a:p>
            <a:pPr indent="-317500" lvl="0" marL="457200" rtl="0" algn="l">
              <a:spcBef>
                <a:spcPts val="0"/>
              </a:spcBef>
              <a:spcAft>
                <a:spcPts val="0"/>
              </a:spcAft>
              <a:buClr>
                <a:schemeClr val="accent2"/>
              </a:buClr>
              <a:buSzPts val="1400"/>
              <a:buFont typeface="Source Sans Pro"/>
              <a:buChar char="●"/>
            </a:pPr>
            <a:r>
              <a:rPr b="1" lang="en">
                <a:solidFill>
                  <a:schemeClr val="accent2"/>
                </a:solidFill>
                <a:latin typeface="Source Sans Pro"/>
                <a:ea typeface="Source Sans Pro"/>
                <a:cs typeface="Source Sans Pro"/>
                <a:sym typeface="Source Sans Pro"/>
              </a:rPr>
              <a:t>Spring Semester–3rd Quarter </a:t>
            </a:r>
            <a:endParaRPr b="1">
              <a:solidFill>
                <a:schemeClr val="accent2"/>
              </a:solidFill>
              <a:latin typeface="Source Sans Pro"/>
              <a:ea typeface="Source Sans Pro"/>
              <a:cs typeface="Source Sans Pro"/>
              <a:sym typeface="Source Sans Pro"/>
            </a:endParaRPr>
          </a:p>
          <a:p>
            <a:pPr indent="-317500" lvl="1" marL="914400" rtl="0" algn="l">
              <a:spcBef>
                <a:spcPts val="0"/>
              </a:spcBef>
              <a:spcAft>
                <a:spcPts val="0"/>
              </a:spcAft>
              <a:buClr>
                <a:schemeClr val="accent2"/>
              </a:buClr>
              <a:buSzPts val="1400"/>
              <a:buFont typeface="Source Sans Pro"/>
              <a:buChar char="○"/>
            </a:pPr>
            <a:r>
              <a:rPr b="1" lang="en">
                <a:solidFill>
                  <a:schemeClr val="accent2"/>
                </a:solidFill>
                <a:latin typeface="Source Sans Pro"/>
                <a:ea typeface="Source Sans Pro"/>
                <a:cs typeface="Source Sans Pro"/>
                <a:sym typeface="Source Sans Pro"/>
              </a:rPr>
              <a:t>High School Classes–98%</a:t>
            </a:r>
            <a:endParaRPr b="1">
              <a:solidFill>
                <a:schemeClr val="accent2"/>
              </a:solidFill>
              <a:latin typeface="Source Sans Pro"/>
              <a:ea typeface="Source Sans Pro"/>
              <a:cs typeface="Source Sans Pro"/>
              <a:sym typeface="Source Sans Pro"/>
            </a:endParaRPr>
          </a:p>
          <a:p>
            <a:pPr indent="-317500" lvl="1" marL="914400" rtl="0" algn="l">
              <a:spcBef>
                <a:spcPts val="0"/>
              </a:spcBef>
              <a:spcAft>
                <a:spcPts val="0"/>
              </a:spcAft>
              <a:buClr>
                <a:schemeClr val="accent2"/>
              </a:buClr>
              <a:buSzPts val="1400"/>
              <a:buFont typeface="Source Sans Pro"/>
              <a:buChar char="○"/>
            </a:pPr>
            <a:r>
              <a:rPr b="1" lang="en">
                <a:solidFill>
                  <a:schemeClr val="accent2"/>
                </a:solidFill>
                <a:latin typeface="Source Sans Pro"/>
                <a:ea typeface="Source Sans Pro"/>
                <a:cs typeface="Source Sans Pro"/>
                <a:sym typeface="Source Sans Pro"/>
              </a:rPr>
              <a:t>College Classes–90%</a:t>
            </a:r>
            <a:endParaRPr b="1">
              <a:solidFill>
                <a:schemeClr val="accent2"/>
              </a:solidFill>
              <a:latin typeface="Source Sans Pro"/>
              <a:ea typeface="Source Sans Pro"/>
              <a:cs typeface="Source Sans Pro"/>
              <a:sym typeface="Source Sans Pro"/>
            </a:endParaRPr>
          </a:p>
          <a:p>
            <a:pPr indent="0" lvl="0" marL="457200" rtl="0" algn="l">
              <a:spcBef>
                <a:spcPts val="0"/>
              </a:spcBef>
              <a:spcAft>
                <a:spcPts val="0"/>
              </a:spcAft>
              <a:buNone/>
            </a:pPr>
            <a:r>
              <a:t/>
            </a:r>
            <a:endParaRPr b="1">
              <a:latin typeface="Source Sans Pro"/>
              <a:ea typeface="Source Sans Pro"/>
              <a:cs typeface="Source Sans Pro"/>
              <a:sym typeface="Source Sans Pro"/>
            </a:endParaRPr>
          </a:p>
        </p:txBody>
      </p:sp>
      <p:pic>
        <p:nvPicPr>
          <p:cNvPr id="128" name="Google Shape;128;p22"/>
          <p:cNvPicPr preferRelativeResize="0"/>
          <p:nvPr/>
        </p:nvPicPr>
        <p:blipFill>
          <a:blip r:embed="rId3">
            <a:alphaModFix/>
          </a:blip>
          <a:stretch>
            <a:fillRect/>
          </a:stretch>
        </p:blipFill>
        <p:spPr>
          <a:xfrm>
            <a:off x="187748" y="496581"/>
            <a:ext cx="1916100" cy="1769668"/>
          </a:xfrm>
          <a:prstGeom prst="rect">
            <a:avLst/>
          </a:prstGeom>
          <a:noFill/>
          <a:ln>
            <a:noFill/>
          </a:ln>
        </p:spPr>
      </p:pic>
      <p:sp>
        <p:nvSpPr>
          <p:cNvPr id="129" name="Google Shape;129;p22"/>
          <p:cNvSpPr txBox="1"/>
          <p:nvPr/>
        </p:nvSpPr>
        <p:spPr>
          <a:xfrm>
            <a:off x="655425" y="3404225"/>
            <a:ext cx="4532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accent2"/>
                </a:solidFill>
                <a:latin typeface="Source Sans Pro"/>
                <a:ea typeface="Source Sans Pro"/>
                <a:cs typeface="Source Sans Pro"/>
                <a:sym typeface="Source Sans Pro"/>
              </a:rPr>
              <a:t>61 Students on the A/AB Honor Roll</a:t>
            </a:r>
            <a:endParaRPr b="1">
              <a:solidFill>
                <a:schemeClr val="accent2"/>
              </a:solidFill>
              <a:latin typeface="Source Sans Pro"/>
              <a:ea typeface="Source Sans Pro"/>
              <a:cs typeface="Source Sans Pro"/>
              <a:sym typeface="Source Sans Pr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3"/>
          <p:cNvSpPr txBox="1"/>
          <p:nvPr>
            <p:ph type="title"/>
          </p:nvPr>
        </p:nvSpPr>
        <p:spPr>
          <a:xfrm>
            <a:off x="788625" y="181075"/>
            <a:ext cx="7521000" cy="922500"/>
          </a:xfrm>
          <a:prstGeom prst="rect">
            <a:avLst/>
          </a:prstGeom>
        </p:spPr>
        <p:txBody>
          <a:bodyPr anchorCtr="0" anchor="t" bIns="91425" lIns="91425" spcFirstLastPara="1" rIns="91425" wrap="square" tIns="91425">
            <a:normAutofit/>
          </a:bodyPr>
          <a:lstStyle/>
          <a:p>
            <a:pPr indent="0" lvl="0" marL="0" rtl="0" algn="ctr">
              <a:lnSpc>
                <a:spcPct val="100000"/>
              </a:lnSpc>
              <a:spcBef>
                <a:spcPts val="0"/>
              </a:spcBef>
              <a:spcAft>
                <a:spcPts val="0"/>
              </a:spcAft>
              <a:buNone/>
            </a:pPr>
            <a:r>
              <a:rPr lang="en" sz="2500">
                <a:solidFill>
                  <a:srgbClr val="5E2B97"/>
                </a:solidFill>
                <a:latin typeface="Arial"/>
                <a:ea typeface="Arial"/>
                <a:cs typeface="Arial"/>
                <a:sym typeface="Arial"/>
              </a:rPr>
              <a:t>Making the Transition…</a:t>
            </a:r>
            <a:endParaRPr sz="2500">
              <a:solidFill>
                <a:srgbClr val="5E2B97"/>
              </a:solidFill>
              <a:latin typeface="Arial"/>
              <a:ea typeface="Arial"/>
              <a:cs typeface="Arial"/>
              <a:sym typeface="Arial"/>
            </a:endParaRPr>
          </a:p>
        </p:txBody>
      </p:sp>
      <p:sp>
        <p:nvSpPr>
          <p:cNvPr id="135" name="Google Shape;135;p23"/>
          <p:cNvSpPr txBox="1"/>
          <p:nvPr>
            <p:ph idx="2" type="body"/>
          </p:nvPr>
        </p:nvSpPr>
        <p:spPr>
          <a:xfrm>
            <a:off x="788625" y="3292750"/>
            <a:ext cx="7433400" cy="6546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Clr>
                <a:schemeClr val="dk1"/>
              </a:buClr>
              <a:buSzPct val="91666"/>
              <a:buFont typeface="Arial"/>
              <a:buNone/>
            </a:pPr>
            <a:r>
              <a:t/>
            </a:r>
            <a:endParaRPr sz="1200"/>
          </a:p>
          <a:p>
            <a:pPr indent="0" lvl="0" marL="0" rtl="0" algn="l">
              <a:spcBef>
                <a:spcPts val="0"/>
              </a:spcBef>
              <a:spcAft>
                <a:spcPts val="0"/>
              </a:spcAft>
              <a:buClr>
                <a:schemeClr val="dk1"/>
              </a:buClr>
              <a:buSzPct val="91666"/>
              <a:buFont typeface="Arial"/>
              <a:buNone/>
            </a:pPr>
            <a:r>
              <a:t/>
            </a:r>
            <a:endParaRPr sz="1200"/>
          </a:p>
          <a:p>
            <a:pPr indent="0" lvl="0" marL="0" rtl="0" algn="l">
              <a:spcBef>
                <a:spcPts val="0"/>
              </a:spcBef>
              <a:spcAft>
                <a:spcPts val="0"/>
              </a:spcAft>
              <a:buNone/>
            </a:pPr>
            <a:r>
              <a:t/>
            </a:r>
            <a:endParaRPr sz="1200"/>
          </a:p>
        </p:txBody>
      </p:sp>
      <p:sp>
        <p:nvSpPr>
          <p:cNvPr id="136" name="Google Shape;136;p2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37" name="Google Shape;137;p23"/>
          <p:cNvSpPr txBox="1"/>
          <p:nvPr/>
        </p:nvSpPr>
        <p:spPr>
          <a:xfrm>
            <a:off x="367875" y="814200"/>
            <a:ext cx="4415400" cy="51717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chemeClr val="accent2"/>
              </a:buClr>
              <a:buSzPts val="1200"/>
              <a:buFont typeface="Arial"/>
              <a:buChar char="●"/>
            </a:pPr>
            <a:r>
              <a:rPr lang="en" sz="1200">
                <a:solidFill>
                  <a:schemeClr val="accent2"/>
                </a:solidFill>
              </a:rPr>
              <a:t>“Free Time” is a Myth!</a:t>
            </a:r>
            <a:endParaRPr sz="1200">
              <a:solidFill>
                <a:schemeClr val="accent2"/>
              </a:solidFill>
            </a:endParaRPr>
          </a:p>
          <a:p>
            <a:pPr indent="-304800" lvl="1" marL="914400" rtl="0" algn="l">
              <a:spcBef>
                <a:spcPts val="0"/>
              </a:spcBef>
              <a:spcAft>
                <a:spcPts val="0"/>
              </a:spcAft>
              <a:buClr>
                <a:schemeClr val="dk2"/>
              </a:buClr>
              <a:buSzPts val="1200"/>
              <a:buFont typeface="Arial"/>
              <a:buChar char="○"/>
            </a:pPr>
            <a:r>
              <a:rPr lang="en" sz="1200">
                <a:solidFill>
                  <a:schemeClr val="dk2"/>
                </a:solidFill>
              </a:rPr>
              <a:t>Advisory Time and/or Learning Lab Time</a:t>
            </a:r>
            <a:endParaRPr sz="1200">
              <a:solidFill>
                <a:schemeClr val="dk2"/>
              </a:solidFill>
            </a:endParaRPr>
          </a:p>
          <a:p>
            <a:pPr indent="-304800" lvl="1" marL="914400" rtl="0" algn="l">
              <a:spcBef>
                <a:spcPts val="0"/>
              </a:spcBef>
              <a:spcAft>
                <a:spcPts val="0"/>
              </a:spcAft>
              <a:buClr>
                <a:schemeClr val="dk2"/>
              </a:buClr>
              <a:buSzPts val="1200"/>
              <a:buFont typeface="Source Sans Pro"/>
              <a:buChar char="○"/>
            </a:pPr>
            <a:r>
              <a:rPr i="1" lang="en" sz="1200">
                <a:solidFill>
                  <a:schemeClr val="dk2"/>
                </a:solidFill>
              </a:rPr>
              <a:t>Homework</a:t>
            </a:r>
            <a:r>
              <a:rPr lang="en" sz="1200">
                <a:solidFill>
                  <a:schemeClr val="dk2"/>
                </a:solidFill>
              </a:rPr>
              <a:t> vs. Classwork</a:t>
            </a:r>
            <a:endParaRPr sz="1200">
              <a:solidFill>
                <a:schemeClr val="dk2"/>
              </a:solidFill>
            </a:endParaRPr>
          </a:p>
          <a:p>
            <a:pPr indent="0" lvl="0" marL="457200" rtl="0" algn="l">
              <a:spcBef>
                <a:spcPts val="0"/>
              </a:spcBef>
              <a:spcAft>
                <a:spcPts val="0"/>
              </a:spcAft>
              <a:buNone/>
            </a:pPr>
            <a:r>
              <a:t/>
            </a:r>
            <a:endParaRPr sz="1200">
              <a:solidFill>
                <a:schemeClr val="accent2"/>
              </a:solidFill>
            </a:endParaRPr>
          </a:p>
          <a:p>
            <a:pPr indent="-304800" lvl="0" marL="457200" rtl="0" algn="l">
              <a:spcBef>
                <a:spcPts val="0"/>
              </a:spcBef>
              <a:spcAft>
                <a:spcPts val="0"/>
              </a:spcAft>
              <a:buClr>
                <a:schemeClr val="accent2"/>
              </a:buClr>
              <a:buSzPts val="1200"/>
              <a:buFont typeface="Arial"/>
              <a:buChar char="●"/>
            </a:pPr>
            <a:r>
              <a:rPr lang="en" sz="1200">
                <a:solidFill>
                  <a:schemeClr val="accent2"/>
                </a:solidFill>
              </a:rPr>
              <a:t>Multiple Learning Platforms</a:t>
            </a:r>
            <a:endParaRPr sz="1200">
              <a:solidFill>
                <a:schemeClr val="accent2"/>
              </a:solidFill>
            </a:endParaRPr>
          </a:p>
          <a:p>
            <a:pPr indent="-304800" lvl="1" marL="914400" rtl="0" algn="l">
              <a:spcBef>
                <a:spcPts val="0"/>
              </a:spcBef>
              <a:spcAft>
                <a:spcPts val="0"/>
              </a:spcAft>
              <a:buClr>
                <a:schemeClr val="dk2"/>
              </a:buClr>
              <a:buSzPts val="1200"/>
              <a:buFont typeface="Source Sans Pro"/>
              <a:buChar char="○"/>
            </a:pPr>
            <a:r>
              <a:rPr lang="en" sz="1200">
                <a:solidFill>
                  <a:schemeClr val="dk2"/>
                </a:solidFill>
              </a:rPr>
              <a:t>Blackboard vs Canvas</a:t>
            </a:r>
            <a:endParaRPr sz="1200">
              <a:solidFill>
                <a:schemeClr val="dk2"/>
              </a:solidFill>
            </a:endParaRPr>
          </a:p>
          <a:p>
            <a:pPr indent="-304800" lvl="1" marL="914400" rtl="0" algn="l">
              <a:spcBef>
                <a:spcPts val="0"/>
              </a:spcBef>
              <a:spcAft>
                <a:spcPts val="0"/>
              </a:spcAft>
              <a:buClr>
                <a:schemeClr val="dk2"/>
              </a:buClr>
              <a:buSzPts val="1200"/>
              <a:buFont typeface="Source Sans Pro"/>
              <a:buChar char="○"/>
            </a:pPr>
            <a:r>
              <a:rPr lang="en" sz="1200">
                <a:solidFill>
                  <a:schemeClr val="dk2"/>
                </a:solidFill>
              </a:rPr>
              <a:t>MS Suite and Google</a:t>
            </a:r>
            <a:endParaRPr sz="1200">
              <a:solidFill>
                <a:schemeClr val="dk2"/>
              </a:solidFill>
            </a:endParaRPr>
          </a:p>
          <a:p>
            <a:pPr indent="0" lvl="0" marL="1371600" rtl="0" algn="l">
              <a:spcBef>
                <a:spcPts val="0"/>
              </a:spcBef>
              <a:spcAft>
                <a:spcPts val="0"/>
              </a:spcAft>
              <a:buNone/>
            </a:pPr>
            <a:r>
              <a:t/>
            </a:r>
            <a:endParaRPr sz="1200">
              <a:solidFill>
                <a:schemeClr val="accent2"/>
              </a:solidFill>
            </a:endParaRPr>
          </a:p>
          <a:p>
            <a:pPr indent="-304800" lvl="0" marL="457200" rtl="0" algn="l">
              <a:spcBef>
                <a:spcPts val="0"/>
              </a:spcBef>
              <a:spcAft>
                <a:spcPts val="0"/>
              </a:spcAft>
              <a:buClr>
                <a:srgbClr val="5E2B97"/>
              </a:buClr>
              <a:buSzPts val="1200"/>
              <a:buFont typeface="Arial"/>
              <a:buChar char="●"/>
            </a:pPr>
            <a:r>
              <a:rPr lang="en" sz="1200">
                <a:solidFill>
                  <a:srgbClr val="5E2B97"/>
                </a:solidFill>
              </a:rPr>
              <a:t>Fast Paced Classes</a:t>
            </a:r>
            <a:endParaRPr i="1" sz="1200">
              <a:solidFill>
                <a:srgbClr val="5E2B97"/>
              </a:solidFill>
            </a:endParaRPr>
          </a:p>
          <a:p>
            <a:pPr indent="-304800" lvl="1" marL="914400" rtl="0" algn="l">
              <a:spcBef>
                <a:spcPts val="0"/>
              </a:spcBef>
              <a:spcAft>
                <a:spcPts val="0"/>
              </a:spcAft>
              <a:buClr>
                <a:schemeClr val="dk2"/>
              </a:buClr>
              <a:buSzPts val="1200"/>
              <a:buFont typeface="Source Sans Pro"/>
              <a:buChar char="○"/>
            </a:pPr>
            <a:r>
              <a:rPr lang="en" sz="1200">
                <a:solidFill>
                  <a:schemeClr val="dk2"/>
                </a:solidFill>
              </a:rPr>
              <a:t>Semester Classes/Study Nightly</a:t>
            </a:r>
            <a:endParaRPr sz="1200">
              <a:solidFill>
                <a:schemeClr val="dk2"/>
              </a:solidFill>
            </a:endParaRPr>
          </a:p>
          <a:p>
            <a:pPr indent="-304800" lvl="1" marL="914400" rtl="0" algn="l">
              <a:spcBef>
                <a:spcPts val="0"/>
              </a:spcBef>
              <a:spcAft>
                <a:spcPts val="0"/>
              </a:spcAft>
              <a:buClr>
                <a:schemeClr val="dk2"/>
              </a:buClr>
              <a:buSzPts val="1200"/>
              <a:buFont typeface="Source Sans Pro"/>
              <a:buChar char="○"/>
            </a:pPr>
            <a:r>
              <a:rPr lang="en" sz="1200">
                <a:solidFill>
                  <a:schemeClr val="dk2"/>
                </a:solidFill>
              </a:rPr>
              <a:t>F2F/Blended and Online Classes </a:t>
            </a:r>
            <a:endParaRPr i="1" sz="1200">
              <a:solidFill>
                <a:schemeClr val="dk2"/>
              </a:solidFill>
            </a:endParaRPr>
          </a:p>
          <a:p>
            <a:pPr indent="0" lvl="0" marL="0" rtl="0" algn="l">
              <a:spcBef>
                <a:spcPts val="0"/>
              </a:spcBef>
              <a:spcAft>
                <a:spcPts val="0"/>
              </a:spcAft>
              <a:buNone/>
            </a:pPr>
            <a:r>
              <a:t/>
            </a:r>
            <a:endParaRPr b="1" sz="1200">
              <a:solidFill>
                <a:srgbClr val="0A0A0A"/>
              </a:solidFill>
              <a:highlight>
                <a:srgbClr val="FFFFFF"/>
              </a:highlight>
            </a:endParaRPr>
          </a:p>
          <a:p>
            <a:pPr indent="-304800" lvl="0" marL="457200" rtl="0" algn="l">
              <a:spcBef>
                <a:spcPts val="0"/>
              </a:spcBef>
              <a:spcAft>
                <a:spcPts val="0"/>
              </a:spcAft>
              <a:buClr>
                <a:schemeClr val="accent2"/>
              </a:buClr>
              <a:buSzPts val="1200"/>
              <a:buFont typeface="Arial"/>
              <a:buChar char="●"/>
            </a:pPr>
            <a:r>
              <a:rPr lang="en" sz="1200">
                <a:solidFill>
                  <a:schemeClr val="accent2"/>
                </a:solidFill>
              </a:rPr>
              <a:t>Finding Your Voice</a:t>
            </a:r>
            <a:endParaRPr sz="1200">
              <a:solidFill>
                <a:schemeClr val="accent2"/>
              </a:solidFill>
            </a:endParaRPr>
          </a:p>
          <a:p>
            <a:pPr indent="-304800" lvl="1" marL="914400" rtl="0" algn="l">
              <a:spcBef>
                <a:spcPts val="0"/>
              </a:spcBef>
              <a:spcAft>
                <a:spcPts val="0"/>
              </a:spcAft>
              <a:buClr>
                <a:schemeClr val="dk2"/>
              </a:buClr>
              <a:buSzPts val="1200"/>
              <a:buFont typeface="Arial"/>
              <a:buChar char="○"/>
            </a:pPr>
            <a:r>
              <a:rPr lang="en" sz="1200">
                <a:solidFill>
                  <a:schemeClr val="dk2"/>
                </a:solidFill>
              </a:rPr>
              <a:t>Contacting Instructors/Teachers for Questions</a:t>
            </a:r>
            <a:endParaRPr sz="1200">
              <a:solidFill>
                <a:schemeClr val="dk2"/>
              </a:solidFill>
            </a:endParaRPr>
          </a:p>
          <a:p>
            <a:pPr indent="-304800" lvl="1" marL="914400" rtl="0" algn="l">
              <a:spcBef>
                <a:spcPts val="0"/>
              </a:spcBef>
              <a:spcAft>
                <a:spcPts val="0"/>
              </a:spcAft>
              <a:buClr>
                <a:schemeClr val="dk2"/>
              </a:buClr>
              <a:buSzPts val="1200"/>
              <a:buFont typeface="Source Sans Pro"/>
              <a:buChar char="○"/>
            </a:pPr>
            <a:r>
              <a:rPr lang="en" sz="1200">
                <a:solidFill>
                  <a:schemeClr val="dk2"/>
                </a:solidFill>
              </a:rPr>
              <a:t>Asking for Extra Help</a:t>
            </a:r>
            <a:endParaRPr sz="1200">
              <a:solidFill>
                <a:schemeClr val="dk2"/>
              </a:solidFill>
            </a:endParaRPr>
          </a:p>
          <a:p>
            <a:pPr indent="0" lvl="0" marL="914400" rtl="0" algn="l">
              <a:spcBef>
                <a:spcPts val="0"/>
              </a:spcBef>
              <a:spcAft>
                <a:spcPts val="0"/>
              </a:spcAft>
              <a:buNone/>
            </a:pPr>
            <a:r>
              <a:t/>
            </a:r>
            <a:endParaRPr sz="1200">
              <a:solidFill>
                <a:schemeClr val="dk2"/>
              </a:solidFill>
            </a:endParaRPr>
          </a:p>
          <a:p>
            <a:pPr indent="-304800" lvl="0" marL="457200" rtl="0" algn="l">
              <a:spcBef>
                <a:spcPts val="0"/>
              </a:spcBef>
              <a:spcAft>
                <a:spcPts val="0"/>
              </a:spcAft>
              <a:buClr>
                <a:schemeClr val="accent2"/>
              </a:buClr>
              <a:buSzPts val="1200"/>
              <a:buFont typeface="Arial"/>
              <a:buChar char="●"/>
            </a:pPr>
            <a:r>
              <a:rPr lang="en" sz="1200">
                <a:solidFill>
                  <a:schemeClr val="accent2"/>
                </a:solidFill>
              </a:rPr>
              <a:t>Taking Responsibility </a:t>
            </a:r>
            <a:endParaRPr sz="1200">
              <a:solidFill>
                <a:schemeClr val="accent2"/>
              </a:solidFill>
            </a:endParaRPr>
          </a:p>
          <a:p>
            <a:pPr indent="-304800" lvl="1" marL="914400" rtl="0" algn="l">
              <a:spcBef>
                <a:spcPts val="0"/>
              </a:spcBef>
              <a:spcAft>
                <a:spcPts val="0"/>
              </a:spcAft>
              <a:buClr>
                <a:schemeClr val="accent2"/>
              </a:buClr>
              <a:buSzPts val="1200"/>
              <a:buFont typeface="Arial"/>
              <a:buChar char="○"/>
            </a:pPr>
            <a:r>
              <a:rPr lang="en" sz="1200">
                <a:solidFill>
                  <a:schemeClr val="dk2"/>
                </a:solidFill>
              </a:rPr>
              <a:t>Attendance/Tardies</a:t>
            </a:r>
            <a:endParaRPr sz="1200">
              <a:solidFill>
                <a:schemeClr val="dk2"/>
              </a:solidFill>
            </a:endParaRPr>
          </a:p>
          <a:p>
            <a:pPr indent="-304800" lvl="1" marL="914400" rtl="0" algn="l">
              <a:spcBef>
                <a:spcPts val="0"/>
              </a:spcBef>
              <a:spcAft>
                <a:spcPts val="0"/>
              </a:spcAft>
              <a:buClr>
                <a:schemeClr val="dk2"/>
              </a:buClr>
              <a:buSzPts val="1200"/>
              <a:buFont typeface="Source Sans Pro"/>
              <a:buChar char="○"/>
            </a:pPr>
            <a:r>
              <a:rPr lang="en" sz="1200">
                <a:solidFill>
                  <a:schemeClr val="dk2"/>
                </a:solidFill>
              </a:rPr>
              <a:t>Monitoring Grades and Assignment Deadlines</a:t>
            </a:r>
            <a:endParaRPr sz="1200">
              <a:solidFill>
                <a:schemeClr val="dk2"/>
              </a:solidFill>
            </a:endParaRPr>
          </a:p>
          <a:p>
            <a:pPr indent="-304800" lvl="1" marL="914400" rtl="0" algn="l">
              <a:spcBef>
                <a:spcPts val="0"/>
              </a:spcBef>
              <a:spcAft>
                <a:spcPts val="0"/>
              </a:spcAft>
              <a:buClr>
                <a:schemeClr val="dk2"/>
              </a:buClr>
              <a:buSzPts val="1200"/>
              <a:buFont typeface="Source Sans Pro"/>
              <a:buChar char="○"/>
            </a:pPr>
            <a:r>
              <a:rPr lang="en" sz="1200">
                <a:solidFill>
                  <a:schemeClr val="dk2"/>
                </a:solidFill>
              </a:rPr>
              <a:t>Time to Study</a:t>
            </a:r>
            <a:endParaRPr sz="1200">
              <a:solidFill>
                <a:schemeClr val="dk2"/>
              </a:solidFill>
            </a:endParaRPr>
          </a:p>
          <a:p>
            <a:pPr indent="0" lvl="0" marL="457200" rtl="0" algn="l">
              <a:spcBef>
                <a:spcPts val="0"/>
              </a:spcBef>
              <a:spcAft>
                <a:spcPts val="0"/>
              </a:spcAft>
              <a:buNone/>
            </a:pPr>
            <a:r>
              <a:t/>
            </a:r>
            <a:endParaRPr sz="1200">
              <a:solidFill>
                <a:schemeClr val="dk2"/>
              </a:solidFill>
            </a:endParaRPr>
          </a:p>
          <a:p>
            <a:pPr indent="0" lvl="0" marL="914400" rtl="0" algn="l">
              <a:spcBef>
                <a:spcPts val="0"/>
              </a:spcBef>
              <a:spcAft>
                <a:spcPts val="0"/>
              </a:spcAft>
              <a:buNone/>
            </a:pPr>
            <a:r>
              <a:t/>
            </a:r>
            <a:endParaRPr sz="1200">
              <a:solidFill>
                <a:schemeClr val="dk2"/>
              </a:solidFill>
            </a:endParaRPr>
          </a:p>
          <a:p>
            <a:pPr indent="0" lvl="0" marL="914400" rtl="0" algn="l">
              <a:spcBef>
                <a:spcPts val="0"/>
              </a:spcBef>
              <a:spcAft>
                <a:spcPts val="0"/>
              </a:spcAft>
              <a:buNone/>
            </a:pPr>
            <a:r>
              <a:t/>
            </a:r>
            <a:endParaRPr sz="1200">
              <a:solidFill>
                <a:schemeClr val="dk2"/>
              </a:solidFill>
            </a:endParaRPr>
          </a:p>
          <a:p>
            <a:pPr indent="0" lvl="0" marL="457200" rtl="0" algn="l">
              <a:spcBef>
                <a:spcPts val="0"/>
              </a:spcBef>
              <a:spcAft>
                <a:spcPts val="0"/>
              </a:spcAft>
              <a:buNone/>
            </a:pPr>
            <a:r>
              <a:t/>
            </a:r>
            <a:endParaRPr sz="1200">
              <a:solidFill>
                <a:schemeClr val="dk2"/>
              </a:solidFill>
            </a:endParaRPr>
          </a:p>
          <a:p>
            <a:pPr indent="0" lvl="0" marL="914400" rtl="0" algn="l">
              <a:spcBef>
                <a:spcPts val="0"/>
              </a:spcBef>
              <a:spcAft>
                <a:spcPts val="0"/>
              </a:spcAft>
              <a:buNone/>
            </a:pPr>
            <a:r>
              <a:t/>
            </a:r>
            <a:endParaRPr sz="1200">
              <a:solidFill>
                <a:schemeClr val="dk2"/>
              </a:solidFill>
            </a:endParaRPr>
          </a:p>
          <a:p>
            <a:pPr indent="0" lvl="0" marL="0" rtl="0" algn="l">
              <a:spcBef>
                <a:spcPts val="0"/>
              </a:spcBef>
              <a:spcAft>
                <a:spcPts val="0"/>
              </a:spcAft>
              <a:buNone/>
            </a:pPr>
            <a:r>
              <a:t/>
            </a:r>
            <a:endParaRPr sz="1200">
              <a:solidFill>
                <a:schemeClr val="dk2"/>
              </a:solidFill>
            </a:endParaRPr>
          </a:p>
          <a:p>
            <a:pPr indent="0" lvl="0" marL="0" rtl="0" algn="l">
              <a:spcBef>
                <a:spcPts val="0"/>
              </a:spcBef>
              <a:spcAft>
                <a:spcPts val="0"/>
              </a:spcAft>
              <a:buNone/>
            </a:pPr>
            <a:r>
              <a:t/>
            </a:r>
            <a:endParaRPr sz="1200">
              <a:solidFill>
                <a:schemeClr val="accent2"/>
              </a:solidFill>
            </a:endParaRPr>
          </a:p>
        </p:txBody>
      </p:sp>
      <p:sp>
        <p:nvSpPr>
          <p:cNvPr id="138" name="Google Shape;138;p23"/>
          <p:cNvSpPr txBox="1"/>
          <p:nvPr/>
        </p:nvSpPr>
        <p:spPr>
          <a:xfrm>
            <a:off x="4572000" y="698600"/>
            <a:ext cx="4415400" cy="1662300"/>
          </a:xfrm>
          <a:prstGeom prst="rect">
            <a:avLst/>
          </a:prstGeom>
          <a:noFill/>
          <a:ln>
            <a:noFill/>
          </a:ln>
        </p:spPr>
        <p:txBody>
          <a:bodyPr anchorCtr="0" anchor="t" bIns="91425" lIns="91425" spcFirstLastPara="1" rIns="91425" wrap="square" tIns="91425">
            <a:spAutoFit/>
          </a:bodyPr>
          <a:lstStyle/>
          <a:p>
            <a:pPr indent="0" lvl="0" marL="914400" rtl="0" algn="l">
              <a:spcBef>
                <a:spcPts val="0"/>
              </a:spcBef>
              <a:spcAft>
                <a:spcPts val="0"/>
              </a:spcAft>
              <a:buNone/>
            </a:pPr>
            <a:r>
              <a:t/>
            </a:r>
            <a:endParaRPr sz="1200">
              <a:solidFill>
                <a:schemeClr val="dk2"/>
              </a:solidFill>
            </a:endParaRPr>
          </a:p>
          <a:p>
            <a:pPr indent="-304800" lvl="0" marL="457200" rtl="0" algn="l">
              <a:spcBef>
                <a:spcPts val="0"/>
              </a:spcBef>
              <a:spcAft>
                <a:spcPts val="0"/>
              </a:spcAft>
              <a:buClr>
                <a:schemeClr val="accent2"/>
              </a:buClr>
              <a:buSzPts val="1200"/>
              <a:buFont typeface="Arial"/>
              <a:buChar char="●"/>
            </a:pPr>
            <a:r>
              <a:rPr b="1" lang="en" sz="1200">
                <a:solidFill>
                  <a:srgbClr val="0A0A0A"/>
                </a:solidFill>
                <a:highlight>
                  <a:srgbClr val="FFFFFF"/>
                </a:highlight>
              </a:rPr>
              <a:t>“</a:t>
            </a:r>
            <a:r>
              <a:rPr lang="en" sz="1200">
                <a:solidFill>
                  <a:srgbClr val="5E2B97"/>
                </a:solidFill>
                <a:highlight>
                  <a:srgbClr val="FFFFFF"/>
                </a:highlight>
              </a:rPr>
              <a:t>Procrastination taught me how to do 30 minutes of work in 8 hours and 8 hours of work in 30 minutes.”</a:t>
            </a:r>
            <a:endParaRPr sz="1200">
              <a:solidFill>
                <a:srgbClr val="5E2B97"/>
              </a:solidFill>
            </a:endParaRPr>
          </a:p>
          <a:p>
            <a:pPr indent="-304800" lvl="1" marL="914400" rtl="0" algn="l">
              <a:spcBef>
                <a:spcPts val="0"/>
              </a:spcBef>
              <a:spcAft>
                <a:spcPts val="0"/>
              </a:spcAft>
              <a:buClr>
                <a:schemeClr val="dk2"/>
              </a:buClr>
              <a:buSzPts val="1200"/>
              <a:buFont typeface="Arial"/>
              <a:buChar char="○"/>
            </a:pPr>
            <a:r>
              <a:rPr lang="en" sz="1200">
                <a:solidFill>
                  <a:schemeClr val="dk2"/>
                </a:solidFill>
              </a:rPr>
              <a:t>Quality Work</a:t>
            </a:r>
            <a:endParaRPr sz="1200">
              <a:solidFill>
                <a:schemeClr val="dk2"/>
              </a:solidFill>
            </a:endParaRPr>
          </a:p>
          <a:p>
            <a:pPr indent="-304800" lvl="1" marL="914400" rtl="0" algn="l">
              <a:spcBef>
                <a:spcPts val="0"/>
              </a:spcBef>
              <a:spcAft>
                <a:spcPts val="0"/>
              </a:spcAft>
              <a:buClr>
                <a:schemeClr val="dk2"/>
              </a:buClr>
              <a:buSzPts val="1200"/>
              <a:buFont typeface="Source Sans Pro"/>
              <a:buChar char="○"/>
            </a:pPr>
            <a:r>
              <a:rPr lang="en" sz="1200">
                <a:solidFill>
                  <a:schemeClr val="dk2"/>
                </a:solidFill>
              </a:rPr>
              <a:t>Postponing Assignments</a:t>
            </a:r>
            <a:endParaRPr sz="1200">
              <a:solidFill>
                <a:schemeClr val="dk2"/>
              </a:solidFill>
            </a:endParaRPr>
          </a:p>
          <a:p>
            <a:pPr indent="0" lvl="0" marL="0" rtl="0" algn="l">
              <a:spcBef>
                <a:spcPts val="0"/>
              </a:spcBef>
              <a:spcAft>
                <a:spcPts val="0"/>
              </a:spcAft>
              <a:buNone/>
            </a:pPr>
            <a:r>
              <a:t/>
            </a:r>
            <a:endParaRPr sz="1200">
              <a:solidFill>
                <a:schemeClr val="dk2"/>
              </a:solidFill>
            </a:endParaRPr>
          </a:p>
          <a:p>
            <a:pPr indent="0" lvl="0" marL="0" rtl="0" algn="l">
              <a:spcBef>
                <a:spcPts val="0"/>
              </a:spcBef>
              <a:spcAft>
                <a:spcPts val="0"/>
              </a:spcAft>
              <a:buNone/>
            </a:pPr>
            <a:r>
              <a:t/>
            </a:r>
            <a:endParaRPr sz="1200">
              <a:solidFill>
                <a:schemeClr val="dk2"/>
              </a:solidFill>
            </a:endParaRPr>
          </a:p>
          <a:p>
            <a:pPr indent="0" lvl="0" marL="457200" rtl="0" algn="l">
              <a:spcBef>
                <a:spcPts val="0"/>
              </a:spcBef>
              <a:spcAft>
                <a:spcPts val="0"/>
              </a:spcAft>
              <a:buNone/>
            </a:pPr>
            <a:r>
              <a:t/>
            </a:r>
            <a:endParaRPr sz="1200">
              <a:solidFill>
                <a:schemeClr val="accent2"/>
              </a:solidFill>
            </a:endParaRPr>
          </a:p>
        </p:txBody>
      </p:sp>
      <p:pic>
        <p:nvPicPr>
          <p:cNvPr id="139" name="Google Shape;139;p23"/>
          <p:cNvPicPr preferRelativeResize="0"/>
          <p:nvPr/>
        </p:nvPicPr>
        <p:blipFill>
          <a:blip r:embed="rId3">
            <a:alphaModFix/>
          </a:blip>
          <a:stretch>
            <a:fillRect/>
          </a:stretch>
        </p:blipFill>
        <p:spPr>
          <a:xfrm>
            <a:off x="5677950" y="1885575"/>
            <a:ext cx="2314575" cy="30289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4"/>
          <p:cNvSpPr txBox="1"/>
          <p:nvPr>
            <p:ph type="title"/>
          </p:nvPr>
        </p:nvSpPr>
        <p:spPr>
          <a:xfrm>
            <a:off x="267250" y="333925"/>
            <a:ext cx="8520600" cy="3771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SzPct val="52105"/>
              <a:buNone/>
            </a:pPr>
            <a:r>
              <a:rPr lang="en" sz="1900">
                <a:solidFill>
                  <a:schemeClr val="dk1"/>
                </a:solidFill>
              </a:rPr>
              <a:t>Student Supports</a:t>
            </a:r>
            <a:endParaRPr sz="1900">
              <a:solidFill>
                <a:schemeClr val="dk1"/>
              </a:solidFill>
            </a:endParaRPr>
          </a:p>
        </p:txBody>
      </p:sp>
      <p:pic>
        <p:nvPicPr>
          <p:cNvPr id="145" name="Google Shape;145;p24"/>
          <p:cNvPicPr preferRelativeResize="0"/>
          <p:nvPr/>
        </p:nvPicPr>
        <p:blipFill>
          <a:blip r:embed="rId3">
            <a:alphaModFix/>
          </a:blip>
          <a:stretch>
            <a:fillRect/>
          </a:stretch>
        </p:blipFill>
        <p:spPr>
          <a:xfrm>
            <a:off x="3432700" y="2081075"/>
            <a:ext cx="6710475" cy="2553675"/>
          </a:xfrm>
          <a:prstGeom prst="rect">
            <a:avLst/>
          </a:prstGeom>
          <a:noFill/>
          <a:ln>
            <a:noFill/>
          </a:ln>
        </p:spPr>
      </p:pic>
      <p:sp>
        <p:nvSpPr>
          <p:cNvPr id="146" name="Google Shape;146;p24"/>
          <p:cNvSpPr txBox="1"/>
          <p:nvPr/>
        </p:nvSpPr>
        <p:spPr>
          <a:xfrm>
            <a:off x="366600" y="863250"/>
            <a:ext cx="4065900" cy="4279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Char char="●"/>
            </a:pPr>
            <a:r>
              <a:rPr lang="en">
                <a:solidFill>
                  <a:schemeClr val="dk1"/>
                </a:solidFill>
              </a:rPr>
              <a:t>Personalized Student Schedules</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Class Loads</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Learning Labs</a:t>
            </a:r>
            <a:endParaRPr>
              <a:solidFill>
                <a:schemeClr val="dk1"/>
              </a:solidFill>
            </a:endParaRPr>
          </a:p>
          <a:p>
            <a:pPr indent="0" lvl="0" marL="914400" rtl="0" algn="l">
              <a:spcBef>
                <a:spcPts val="0"/>
              </a:spcBef>
              <a:spcAft>
                <a:spcPts val="0"/>
              </a:spcAft>
              <a:buNone/>
            </a:pPr>
            <a:r>
              <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Mandated Re-Tests</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Less than 75</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Tutoring/Testing During Advisory Period</a:t>
            </a:r>
            <a:endParaRPr>
              <a:solidFill>
                <a:schemeClr val="dk1"/>
              </a:solidFill>
            </a:endParaRPr>
          </a:p>
          <a:p>
            <a:pPr indent="0" lvl="0" marL="914400" rtl="0" algn="l">
              <a:spcBef>
                <a:spcPts val="0"/>
              </a:spcBef>
              <a:spcAft>
                <a:spcPts val="0"/>
              </a:spcAft>
              <a:buNone/>
            </a:pPr>
            <a:r>
              <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Advisory Class </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Grouped by Pathway </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Teacher Tracks Grades/Assignments</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Extra Help/Support and Study Time</a:t>
            </a:r>
            <a:endParaRPr>
              <a:solidFill>
                <a:schemeClr val="dk1"/>
              </a:solidFill>
            </a:endParaRPr>
          </a:p>
          <a:p>
            <a:pPr indent="0" lvl="0" marL="914400" rtl="0" algn="l">
              <a:spcBef>
                <a:spcPts val="0"/>
              </a:spcBef>
              <a:spcAft>
                <a:spcPts val="0"/>
              </a:spcAft>
              <a:buNone/>
            </a:pPr>
            <a:r>
              <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College Liaison &amp; School Counselor</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Grade Alerts</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Meeting w/ Students</a:t>
            </a:r>
            <a:endParaRPr>
              <a:solidFill>
                <a:schemeClr val="dk1"/>
              </a:solidFill>
            </a:endParaRPr>
          </a:p>
          <a:p>
            <a:pPr indent="0" lvl="0" marL="91440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
        <p:nvSpPr>
          <p:cNvPr id="147" name="Google Shape;147;p24"/>
          <p:cNvSpPr txBox="1"/>
          <p:nvPr/>
        </p:nvSpPr>
        <p:spPr>
          <a:xfrm>
            <a:off x="4572000" y="818975"/>
            <a:ext cx="43263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Continuous Improvement….</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Student Surveys for Feedback</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Interviews with College Instructors</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Developing Advisory Curriculum by Grade</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Summer Class Options</a:t>
            </a:r>
            <a:endParaRPr>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5"/>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53" name="Google Shape;153;p2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54" name="Google Shape;154;p2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55" name="Google Shape;155;p25"/>
          <p:cNvPicPr preferRelativeResize="0"/>
          <p:nvPr/>
        </p:nvPicPr>
        <p:blipFill>
          <a:blip r:embed="rId3">
            <a:alphaModFix/>
          </a:blip>
          <a:stretch>
            <a:fillRect/>
          </a:stretch>
        </p:blipFill>
        <p:spPr>
          <a:xfrm>
            <a:off x="111087" y="553625"/>
            <a:ext cx="8921825" cy="4207700"/>
          </a:xfrm>
          <a:prstGeom prst="rect">
            <a:avLst/>
          </a:prstGeom>
          <a:noFill/>
          <a:ln>
            <a:noFill/>
          </a:ln>
        </p:spPr>
      </p:pic>
      <p:sp>
        <p:nvSpPr>
          <p:cNvPr id="156" name="Google Shape;156;p25"/>
          <p:cNvSpPr txBox="1"/>
          <p:nvPr/>
        </p:nvSpPr>
        <p:spPr>
          <a:xfrm>
            <a:off x="166625" y="77775"/>
            <a:ext cx="86658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Source Sans Pro"/>
                <a:ea typeface="Source Sans Pro"/>
                <a:cs typeface="Source Sans Pro"/>
                <a:sym typeface="Source Sans Pro"/>
              </a:rPr>
              <a:t>Associate in General Education–Nursing</a:t>
            </a:r>
            <a:endParaRPr b="1">
              <a:latin typeface="Source Sans Pro"/>
              <a:ea typeface="Source Sans Pro"/>
              <a:cs typeface="Source Sans Pro"/>
              <a:sym typeface="Source Sans Pro"/>
            </a:endParaRPr>
          </a:p>
          <a:p>
            <a:pPr indent="0" lvl="0" marL="0" rtl="0" algn="ctr">
              <a:spcBef>
                <a:spcPts val="0"/>
              </a:spcBef>
              <a:spcAft>
                <a:spcPts val="0"/>
              </a:spcAft>
              <a:buNone/>
            </a:pPr>
            <a:r>
              <a:rPr b="1" lang="en">
                <a:latin typeface="Source Sans Pro"/>
                <a:ea typeface="Source Sans Pro"/>
                <a:cs typeface="Source Sans Pro"/>
                <a:sym typeface="Source Sans Pro"/>
              </a:rPr>
              <a:t>A College Transfer Program</a:t>
            </a:r>
            <a:endParaRPr b="1">
              <a:latin typeface="Source Sans Pro"/>
              <a:ea typeface="Source Sans Pro"/>
              <a:cs typeface="Source Sans Pro"/>
              <a:sym typeface="Source Sans Pr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6"/>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62" name="Google Shape;162;p26"/>
          <p:cNvSpPr txBox="1"/>
          <p:nvPr/>
        </p:nvSpPr>
        <p:spPr>
          <a:xfrm>
            <a:off x="166625" y="77775"/>
            <a:ext cx="86658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Source Sans Pro"/>
                <a:ea typeface="Source Sans Pro"/>
                <a:cs typeface="Source Sans Pro"/>
                <a:sym typeface="Source Sans Pro"/>
              </a:rPr>
              <a:t>Associate in Biotechnology</a:t>
            </a:r>
            <a:endParaRPr b="1">
              <a:latin typeface="Source Sans Pro"/>
              <a:ea typeface="Source Sans Pro"/>
              <a:cs typeface="Source Sans Pro"/>
              <a:sym typeface="Source Sans Pro"/>
            </a:endParaRPr>
          </a:p>
          <a:p>
            <a:pPr indent="0" lvl="0" marL="0" rtl="0" algn="ctr">
              <a:spcBef>
                <a:spcPts val="0"/>
              </a:spcBef>
              <a:spcAft>
                <a:spcPts val="0"/>
              </a:spcAft>
              <a:buNone/>
            </a:pPr>
            <a:r>
              <a:rPr b="1" lang="en">
                <a:latin typeface="Source Sans Pro"/>
                <a:ea typeface="Source Sans Pro"/>
                <a:cs typeface="Source Sans Pro"/>
                <a:sym typeface="Source Sans Pro"/>
              </a:rPr>
              <a:t>A College Transfer Program</a:t>
            </a:r>
            <a:endParaRPr b="1">
              <a:latin typeface="Source Sans Pro"/>
              <a:ea typeface="Source Sans Pro"/>
              <a:cs typeface="Source Sans Pro"/>
              <a:sym typeface="Source Sans Pro"/>
            </a:endParaRPr>
          </a:p>
        </p:txBody>
      </p:sp>
      <p:pic>
        <p:nvPicPr>
          <p:cNvPr id="163" name="Google Shape;163;p26"/>
          <p:cNvPicPr preferRelativeResize="0"/>
          <p:nvPr/>
        </p:nvPicPr>
        <p:blipFill>
          <a:blip r:embed="rId3">
            <a:alphaModFix/>
          </a:blip>
          <a:stretch>
            <a:fillRect/>
          </a:stretch>
        </p:blipFill>
        <p:spPr>
          <a:xfrm>
            <a:off x="1072375" y="602425"/>
            <a:ext cx="6854300" cy="43940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7"/>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69" name="Google Shape;169;p27"/>
          <p:cNvSpPr txBox="1"/>
          <p:nvPr/>
        </p:nvSpPr>
        <p:spPr>
          <a:xfrm>
            <a:off x="166625" y="77775"/>
            <a:ext cx="8665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Source Sans Pro"/>
                <a:ea typeface="Source Sans Pro"/>
                <a:cs typeface="Source Sans Pro"/>
                <a:sym typeface="Source Sans Pro"/>
              </a:rPr>
              <a:t>Associate in Human Services</a:t>
            </a:r>
            <a:endParaRPr b="1">
              <a:latin typeface="Source Sans Pro"/>
              <a:ea typeface="Source Sans Pro"/>
              <a:cs typeface="Source Sans Pro"/>
              <a:sym typeface="Source Sans Pro"/>
            </a:endParaRPr>
          </a:p>
        </p:txBody>
      </p:sp>
      <p:pic>
        <p:nvPicPr>
          <p:cNvPr id="170" name="Google Shape;170;p27"/>
          <p:cNvPicPr preferRelativeResize="0"/>
          <p:nvPr/>
        </p:nvPicPr>
        <p:blipFill>
          <a:blip r:embed="rId3">
            <a:alphaModFix/>
          </a:blip>
          <a:stretch>
            <a:fillRect/>
          </a:stretch>
        </p:blipFill>
        <p:spPr>
          <a:xfrm>
            <a:off x="489097" y="341100"/>
            <a:ext cx="7465328" cy="3059050"/>
          </a:xfrm>
          <a:prstGeom prst="rect">
            <a:avLst/>
          </a:prstGeom>
          <a:noFill/>
          <a:ln>
            <a:noFill/>
          </a:ln>
        </p:spPr>
      </p:pic>
      <p:pic>
        <p:nvPicPr>
          <p:cNvPr id="171" name="Google Shape;171;p27"/>
          <p:cNvPicPr preferRelativeResize="0"/>
          <p:nvPr/>
        </p:nvPicPr>
        <p:blipFill>
          <a:blip r:embed="rId4">
            <a:alphaModFix/>
          </a:blip>
          <a:stretch>
            <a:fillRect/>
          </a:stretch>
        </p:blipFill>
        <p:spPr>
          <a:xfrm>
            <a:off x="577375" y="3400150"/>
            <a:ext cx="7288777" cy="16436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EF6291"/>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